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77" r:id="rId3"/>
    <p:sldId id="286" r:id="rId4"/>
    <p:sldId id="285" r:id="rId5"/>
    <p:sldId id="283" r:id="rId6"/>
    <p:sldId id="287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6705C0-ED1E-0C51-BBE5-F8EC56FDA571}" v="65" dt="2024-01-29T19:50:56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6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336270bb5fb25df133705fe731e2c5f82e5e4134efed3364cd4efa7db25a4785::" providerId="AD" clId="Web-{A6CB1DA0-DE46-3495-C01C-BC73DC66D408}"/>
    <pc:docChg chg="modSld">
      <pc:chgData name="Guest User" userId="S::urn:spo:anon#336270bb5fb25df133705fe731e2c5f82e5e4134efed3364cd4efa7db25a4785::" providerId="AD" clId="Web-{A6CB1DA0-DE46-3495-C01C-BC73DC66D408}" dt="2024-01-24T22:12:05.705" v="13" actId="20577"/>
      <pc:docMkLst>
        <pc:docMk/>
      </pc:docMkLst>
      <pc:sldChg chg="modSp">
        <pc:chgData name="Guest User" userId="S::urn:spo:anon#336270bb5fb25df133705fe731e2c5f82e5e4134efed3364cd4efa7db25a4785::" providerId="AD" clId="Web-{A6CB1DA0-DE46-3495-C01C-BC73DC66D408}" dt="2024-01-24T22:12:05.705" v="13" actId="20577"/>
        <pc:sldMkLst>
          <pc:docMk/>
          <pc:sldMk cId="1719476707" sldId="287"/>
        </pc:sldMkLst>
        <pc:spChg chg="mod">
          <ac:chgData name="Guest User" userId="S::urn:spo:anon#336270bb5fb25df133705fe731e2c5f82e5e4134efed3364cd4efa7db25a4785::" providerId="AD" clId="Web-{A6CB1DA0-DE46-3495-C01C-BC73DC66D408}" dt="2024-01-24T22:12:05.705" v="13" actId="20577"/>
          <ac:spMkLst>
            <pc:docMk/>
            <pc:sldMk cId="1719476707" sldId="287"/>
            <ac:spMk id="3" creationId="{00000000-0000-0000-0000-000000000000}"/>
          </ac:spMkLst>
        </pc:spChg>
      </pc:sldChg>
    </pc:docChg>
  </pc:docChgLst>
  <pc:docChgLst>
    <pc:chgData name="Rhonda Payne" userId="51eb2985-4331-4afe-881f-def1be9c0cd1" providerId="ADAL" clId="{147C599C-9093-40A5-AE4C-AA54704529F5}"/>
    <pc:docChg chg="custSel modSld">
      <pc:chgData name="Rhonda Payne" userId="51eb2985-4331-4afe-881f-def1be9c0cd1" providerId="ADAL" clId="{147C599C-9093-40A5-AE4C-AA54704529F5}" dt="2024-01-30T18:55:26.657" v="15" actId="20577"/>
      <pc:docMkLst>
        <pc:docMk/>
      </pc:docMkLst>
      <pc:sldChg chg="modSp mod">
        <pc:chgData name="Rhonda Payne" userId="51eb2985-4331-4afe-881f-def1be9c0cd1" providerId="ADAL" clId="{147C599C-9093-40A5-AE4C-AA54704529F5}" dt="2024-01-30T18:55:26.657" v="15" actId="20577"/>
        <pc:sldMkLst>
          <pc:docMk/>
          <pc:sldMk cId="2348482500" sldId="286"/>
        </pc:sldMkLst>
        <pc:spChg chg="mod">
          <ac:chgData name="Rhonda Payne" userId="51eb2985-4331-4afe-881f-def1be9c0cd1" providerId="ADAL" clId="{147C599C-9093-40A5-AE4C-AA54704529F5}" dt="2024-01-30T18:55:26.657" v="15" actId="20577"/>
          <ac:spMkLst>
            <pc:docMk/>
            <pc:sldMk cId="2348482500" sldId="286"/>
            <ac:spMk id="3" creationId="{00000000-0000-0000-0000-000000000000}"/>
          </ac:spMkLst>
        </pc:spChg>
      </pc:sldChg>
    </pc:docChg>
  </pc:docChgLst>
  <pc:docChgLst>
    <pc:chgData name="Guest User" userId="S::urn:spo:anon#336270bb5fb25df133705fe731e2c5f82e5e4134efed3364cd4efa7db25a4785::" providerId="AD" clId="Web-{896705C0-ED1E-0C51-BBE5-F8EC56FDA571}"/>
    <pc:docChg chg="modSld">
      <pc:chgData name="Guest User" userId="S::urn:spo:anon#336270bb5fb25df133705fe731e2c5f82e5e4134efed3364cd4efa7db25a4785::" providerId="AD" clId="Web-{896705C0-ED1E-0C51-BBE5-F8EC56FDA571}" dt="2024-01-29T19:50:56.394" v="66" actId="20577"/>
      <pc:docMkLst>
        <pc:docMk/>
      </pc:docMkLst>
      <pc:sldChg chg="modSp">
        <pc:chgData name="Guest User" userId="S::urn:spo:anon#336270bb5fb25df133705fe731e2c5f82e5e4134efed3364cd4efa7db25a4785::" providerId="AD" clId="Web-{896705C0-ED1E-0C51-BBE5-F8EC56FDA571}" dt="2024-01-29T19:50:56.394" v="66" actId="20577"/>
        <pc:sldMkLst>
          <pc:docMk/>
          <pc:sldMk cId="529790537" sldId="285"/>
        </pc:sldMkLst>
        <pc:spChg chg="mod">
          <ac:chgData name="Guest User" userId="S::urn:spo:anon#336270bb5fb25df133705fe731e2c5f82e5e4134efed3364cd4efa7db25a4785::" providerId="AD" clId="Web-{896705C0-ED1E-0C51-BBE5-F8EC56FDA571}" dt="2024-01-29T19:50:56.394" v="66" actId="20577"/>
          <ac:spMkLst>
            <pc:docMk/>
            <pc:sldMk cId="529790537" sldId="28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692594"/>
            <a:ext cx="9616751" cy="2901054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January 31, 2023</a:t>
            </a:r>
            <a:br>
              <a:rPr lang="en-US" dirty="0"/>
            </a:br>
            <a:r>
              <a:rPr lang="en-US" dirty="0"/>
              <a:t>Work Group Updates</a:t>
            </a:r>
            <a:br>
              <a:rPr lang="en-US" dirty="0"/>
            </a:br>
            <a:r>
              <a:rPr lang="en-US" dirty="0"/>
              <a:t>Membership List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890" y="4030824"/>
            <a:ext cx="9144000" cy="25985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FSWG slide 1</a:t>
            </a:r>
          </a:p>
          <a:p>
            <a:pPr algn="l"/>
            <a:r>
              <a:rPr lang="en-US" dirty="0"/>
              <a:t>OGWG slide 2</a:t>
            </a:r>
            <a:endParaRPr lang="en-US" dirty="0">
              <a:ea typeface="Calibri"/>
              <a:cs typeface="Calibri"/>
            </a:endParaRPr>
          </a:p>
          <a:p>
            <a:pPr algn="l"/>
            <a:r>
              <a:rPr lang="en-US" dirty="0"/>
              <a:t>RHPWG / RTOWG slides 3 &amp; 4</a:t>
            </a:r>
          </a:p>
          <a:p>
            <a:pPr algn="l"/>
            <a:r>
              <a:rPr lang="en-US" dirty="0"/>
              <a:t>TDWG slide 5</a:t>
            </a:r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Fire &amp; Smoke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Accomplishments (December 2023 -January 2024)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Example bullets</a:t>
            </a:r>
            <a:endParaRPr lang="en-US" dirty="0"/>
          </a:p>
          <a:p>
            <a:pPr lvl="1"/>
            <a:r>
              <a:rPr lang="en-US" dirty="0"/>
              <a:t>Topical discussion / roundtable</a:t>
            </a:r>
          </a:p>
          <a:p>
            <a:pPr lvl="1"/>
            <a:r>
              <a:rPr lang="en-US" dirty="0"/>
              <a:t>Internal and External coordination / topics</a:t>
            </a:r>
          </a:p>
          <a:p>
            <a:pPr lvl="1"/>
            <a:r>
              <a:rPr lang="en-US" dirty="0"/>
              <a:t>Cross Work Group Collaboration</a:t>
            </a:r>
          </a:p>
          <a:p>
            <a:pPr lvl="1"/>
            <a:r>
              <a:rPr lang="en-US" dirty="0"/>
              <a:t>Work Group calls (frequency and/or dates) </a:t>
            </a:r>
          </a:p>
          <a:p>
            <a:r>
              <a:rPr lang="en-US" dirty="0"/>
              <a:t>Plans (February – March 2024)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Example bullets</a:t>
            </a:r>
            <a:endParaRPr lang="en-US" dirty="0"/>
          </a:p>
          <a:p>
            <a:pPr lvl="1"/>
            <a:r>
              <a:rPr lang="en-US" dirty="0"/>
              <a:t>Topical discussion / roundtable</a:t>
            </a:r>
          </a:p>
          <a:p>
            <a:pPr lvl="1"/>
            <a:r>
              <a:rPr lang="en-US" dirty="0"/>
              <a:t>Internal and External coordination / topics</a:t>
            </a:r>
          </a:p>
          <a:p>
            <a:pPr lvl="1"/>
            <a:r>
              <a:rPr lang="en-US" dirty="0"/>
              <a:t>Cross Work Group Collaboration</a:t>
            </a:r>
          </a:p>
          <a:p>
            <a:pPr lvl="1"/>
            <a:r>
              <a:rPr lang="en-US" dirty="0"/>
              <a:t>Work Group calls (frequency and/or dates) </a:t>
            </a:r>
          </a:p>
          <a:p>
            <a:r>
              <a:rPr lang="en-US" dirty="0"/>
              <a:t>Membership List Update for TSC Approval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Updates to 8/30/23 approved list</a:t>
            </a:r>
          </a:p>
        </p:txBody>
      </p:sp>
    </p:spTree>
    <p:extLst>
      <p:ext uri="{BB962C8B-B14F-4D97-AF65-F5344CB8AC3E}">
        <p14:creationId xmlns:p14="http://schemas.microsoft.com/office/powerpoint/2010/main" val="409041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Oil &amp; Gas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>
            <a:normAutofit/>
          </a:bodyPr>
          <a:lstStyle/>
          <a:p>
            <a:r>
              <a:rPr lang="en-US" dirty="0"/>
              <a:t>Verbal Update</a:t>
            </a:r>
          </a:p>
          <a:p>
            <a:r>
              <a:rPr lang="en-US" dirty="0"/>
              <a:t>Membership List Update for TSC Approval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Updates to 11/29/23 approved list</a:t>
            </a:r>
          </a:p>
        </p:txBody>
      </p:sp>
    </p:spTree>
    <p:extLst>
      <p:ext uri="{BB962C8B-B14F-4D97-AF65-F5344CB8AC3E}">
        <p14:creationId xmlns:p14="http://schemas.microsoft.com/office/powerpoint/2010/main" val="234848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Haze Planning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Accomplishments (December 2023 -January 2024) </a:t>
            </a:r>
          </a:p>
          <a:p>
            <a:pPr lvl="1"/>
            <a:r>
              <a:rPr lang="en-US">
                <a:latin typeface="Calibri"/>
                <a:ea typeface="Calibri"/>
                <a:cs typeface="Arial"/>
              </a:rPr>
              <a:t>Progress Report template for States</a:t>
            </a:r>
            <a:endParaRPr lang="en-US" dirty="0">
              <a:latin typeface="Calibri"/>
              <a:ea typeface="Calibri"/>
              <a:cs typeface="Calibri"/>
            </a:endParaRPr>
          </a:p>
          <a:p>
            <a:r>
              <a:rPr lang="en-US" dirty="0"/>
              <a:t>Plans (February – March 2024) </a:t>
            </a:r>
          </a:p>
          <a:p>
            <a:pPr lvl="1"/>
            <a:r>
              <a:rPr lang="en-US"/>
              <a:t>Waiting for EPA action on </a:t>
            </a:r>
            <a:r>
              <a:rPr lang="en-US">
                <a:solidFill>
                  <a:srgbClr val="222222"/>
                </a:solidFill>
              </a:rPr>
              <a:t>state SIPs </a:t>
            </a:r>
          </a:p>
          <a:p>
            <a:pPr lvl="1"/>
            <a:r>
              <a:rPr lang="en-US">
                <a:solidFill>
                  <a:srgbClr val="222222"/>
                </a:solidFill>
              </a:rPr>
              <a:t>Unknown pending rule changes</a:t>
            </a:r>
            <a:r>
              <a:rPr lang="en-US"/>
              <a:t> </a:t>
            </a:r>
          </a:p>
          <a:p>
            <a:r>
              <a:rPr lang="en-US"/>
              <a:t>Membership List Update for TSC Approval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dirty="0"/>
              <a:t>No updates to 10/25/23 approved list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979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Technical Operations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Accomplishments (December 2023 -January 2024)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Example bullets</a:t>
            </a:r>
            <a:endParaRPr lang="en-US" dirty="0"/>
          </a:p>
          <a:p>
            <a:pPr lvl="1"/>
            <a:r>
              <a:rPr lang="en-US" dirty="0"/>
              <a:t>Topical discussion / roundtable</a:t>
            </a:r>
          </a:p>
          <a:p>
            <a:pPr lvl="1"/>
            <a:r>
              <a:rPr lang="en-US" dirty="0"/>
              <a:t>Internal and External coordination / topics</a:t>
            </a:r>
          </a:p>
          <a:p>
            <a:pPr lvl="1"/>
            <a:r>
              <a:rPr lang="en-US" dirty="0"/>
              <a:t>Cross Work Group Collaboration</a:t>
            </a:r>
          </a:p>
          <a:p>
            <a:pPr lvl="1"/>
            <a:r>
              <a:rPr lang="en-US" dirty="0"/>
              <a:t>Work Group calls (frequency and/or dates) </a:t>
            </a:r>
          </a:p>
          <a:p>
            <a:r>
              <a:rPr lang="en-US" dirty="0"/>
              <a:t>Plans (February – March 2024)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Example bullets</a:t>
            </a:r>
            <a:endParaRPr lang="en-US" dirty="0"/>
          </a:p>
          <a:p>
            <a:pPr lvl="1"/>
            <a:r>
              <a:rPr lang="en-US" dirty="0"/>
              <a:t>Topical discussion / roundtable</a:t>
            </a:r>
          </a:p>
          <a:p>
            <a:pPr lvl="1"/>
            <a:r>
              <a:rPr lang="en-US" dirty="0"/>
              <a:t>Internal and External coordination / topics</a:t>
            </a:r>
          </a:p>
          <a:p>
            <a:pPr lvl="1"/>
            <a:r>
              <a:rPr lang="en-US" dirty="0"/>
              <a:t>Cross Work Group Collaboration</a:t>
            </a:r>
          </a:p>
          <a:p>
            <a:pPr lvl="1"/>
            <a:r>
              <a:rPr lang="en-US" dirty="0"/>
              <a:t>Work Group calls (frequency and/or dates) </a:t>
            </a:r>
          </a:p>
          <a:p>
            <a:r>
              <a:rPr lang="en-US" dirty="0"/>
              <a:t>Membership List Update for TSC Approval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Updates to 10/25/23 approved list</a:t>
            </a:r>
          </a:p>
        </p:txBody>
      </p:sp>
    </p:spTree>
    <p:extLst>
      <p:ext uri="{BB962C8B-B14F-4D97-AF65-F5344CB8AC3E}">
        <p14:creationId xmlns:p14="http://schemas.microsoft.com/office/powerpoint/2010/main" val="3042329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Tribal Data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Accomplishments (December 2023 -January 2024)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Example bullets</a:t>
            </a:r>
            <a:endParaRPr lang="en-US" dirty="0"/>
          </a:p>
          <a:p>
            <a:pPr lvl="1"/>
            <a:r>
              <a:rPr lang="en-US" dirty="0"/>
              <a:t>Topical discussion / roundtable</a:t>
            </a:r>
          </a:p>
          <a:p>
            <a:pPr lvl="1"/>
            <a:r>
              <a:rPr lang="en-US" dirty="0"/>
              <a:t>Internal and External coordination / topics</a:t>
            </a:r>
          </a:p>
          <a:p>
            <a:pPr lvl="1"/>
            <a:r>
              <a:rPr lang="en-US" dirty="0"/>
              <a:t>Cross Work Group Collaboration</a:t>
            </a:r>
          </a:p>
          <a:p>
            <a:pPr lvl="1"/>
            <a:r>
              <a:rPr lang="en-US" dirty="0"/>
              <a:t>Work Group calls (frequency and/or dates) </a:t>
            </a:r>
          </a:p>
          <a:p>
            <a:r>
              <a:rPr lang="en-US" dirty="0"/>
              <a:t>Plans (February – March 2024)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Example bullets</a:t>
            </a:r>
            <a:endParaRPr lang="en-US" dirty="0"/>
          </a:p>
          <a:p>
            <a:pPr lvl="1"/>
            <a:r>
              <a:rPr lang="en-US" dirty="0"/>
              <a:t>Topical discussion / roundtable</a:t>
            </a:r>
          </a:p>
          <a:p>
            <a:pPr lvl="1"/>
            <a:r>
              <a:rPr lang="en-US" dirty="0"/>
              <a:t>Internal and External coordination / topics</a:t>
            </a:r>
          </a:p>
          <a:p>
            <a:pPr lvl="1"/>
            <a:r>
              <a:rPr lang="en-US" dirty="0"/>
              <a:t>Cross Work Group Collaboration</a:t>
            </a:r>
          </a:p>
          <a:p>
            <a:pPr lvl="1"/>
            <a:r>
              <a:rPr lang="en-US" dirty="0"/>
              <a:t>Work Group calls (frequency and/or dates) </a:t>
            </a:r>
          </a:p>
          <a:p>
            <a:r>
              <a:rPr lang="en-US" dirty="0"/>
              <a:t>Membership List Update for TSC Approval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Updates to 9/28/23 approved list-Remove Emma Rupel as Co-Chair</a:t>
            </a:r>
            <a:endParaRPr lang="en-US" dirty="0">
              <a:highlight>
                <a:srgbClr val="FFFF00"/>
              </a:highlight>
              <a:ea typeface="Calibri"/>
              <a:cs typeface="Calibri"/>
            </a:endParaRPr>
          </a:p>
          <a:p>
            <a:pPr lvl="1"/>
            <a:endParaRPr lang="en-US" dirty="0">
              <a:highlight>
                <a:srgbClr val="FFFF00"/>
              </a:highlight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947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346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January 31, 2023 Work Group Updates Membership List Updates</vt:lpstr>
      <vt:lpstr>Fire &amp; Smoke Work Group</vt:lpstr>
      <vt:lpstr>Oil &amp; Gas Work Group</vt:lpstr>
      <vt:lpstr>Regional Haze Planning Work Group</vt:lpstr>
      <vt:lpstr>Regional Technical Operations Work Group</vt:lpstr>
      <vt:lpstr>Tribal Data Work Group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Rhonda Payne</cp:lastModifiedBy>
  <cp:revision>33</cp:revision>
  <cp:lastPrinted>2019-01-16T15:47:08Z</cp:lastPrinted>
  <dcterms:created xsi:type="dcterms:W3CDTF">2018-06-28T00:25:46Z</dcterms:created>
  <dcterms:modified xsi:type="dcterms:W3CDTF">2024-01-30T18:55:30Z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b79d039-fcd0-4045-9c78-4cfb2eba0904_Enabled">
    <vt:lpwstr>true</vt:lpwstr>
  </property>
  <property fmtid="{D5CDD505-2E9C-101B-9397-08002B2CF9AE}" pid="3" name="MSIP_Label_db79d039-fcd0-4045-9c78-4cfb2eba0904_SetDate">
    <vt:lpwstr>2024-01-24T17:44:04Z</vt:lpwstr>
  </property>
  <property fmtid="{D5CDD505-2E9C-101B-9397-08002B2CF9AE}" pid="4" name="MSIP_Label_db79d039-fcd0-4045-9c78-4cfb2eba0904_Method">
    <vt:lpwstr>Privileged</vt:lpwstr>
  </property>
  <property fmtid="{D5CDD505-2E9C-101B-9397-08002B2CF9AE}" pid="5" name="MSIP_Label_db79d039-fcd0-4045-9c78-4cfb2eba0904_Name">
    <vt:lpwstr>Level 2 - Limited (Items)</vt:lpwstr>
  </property>
  <property fmtid="{D5CDD505-2E9C-101B-9397-08002B2CF9AE}" pid="6" name="MSIP_Label_db79d039-fcd0-4045-9c78-4cfb2eba0904_SiteId">
    <vt:lpwstr>aa3f6932-fa7c-47b4-a0ce-a598cad161cf</vt:lpwstr>
  </property>
  <property fmtid="{D5CDD505-2E9C-101B-9397-08002B2CF9AE}" pid="7" name="MSIP_Label_db79d039-fcd0-4045-9c78-4cfb2eba0904_ActionId">
    <vt:lpwstr>0cafab26-3df9-4109-bacb-477202edafca</vt:lpwstr>
  </property>
  <property fmtid="{D5CDD505-2E9C-101B-9397-08002B2CF9AE}" pid="8" name="MSIP_Label_db79d039-fcd0-4045-9c78-4cfb2eba0904_ContentBits">
    <vt:lpwstr>0</vt:lpwstr>
  </property>
</Properties>
</file>