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77" r:id="rId3"/>
    <p:sldId id="286" r:id="rId4"/>
    <p:sldId id="285" r:id="rId5"/>
    <p:sldId id="283" r:id="rId6"/>
    <p:sldId id="287" r:id="rId7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6C90C4-EA8C-E88E-4288-F48C8DA73023}" v="7" dt="2023-11-27T19:29:20.891"/>
    <p1510:client id="{AC51FFD9-475A-6447-0BF9-4833CA7710BD}" v="149" dt="2023-11-27T19:26:40.3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7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honda Payne" userId="51eb2985-4331-4afe-881f-def1be9c0cd1" providerId="ADAL" clId="{1B3F1997-7491-48D4-834D-DA9646BD25F5}"/>
    <pc:docChg chg="custSel modSld">
      <pc:chgData name="Rhonda Payne" userId="51eb2985-4331-4afe-881f-def1be9c0cd1" providerId="ADAL" clId="{1B3F1997-7491-48D4-834D-DA9646BD25F5}" dt="2023-11-28T19:26:15.719" v="1622" actId="20577"/>
      <pc:docMkLst>
        <pc:docMk/>
      </pc:docMkLst>
      <pc:sldChg chg="modSp mod">
        <pc:chgData name="Rhonda Payne" userId="51eb2985-4331-4afe-881f-def1be9c0cd1" providerId="ADAL" clId="{1B3F1997-7491-48D4-834D-DA9646BD25F5}" dt="2023-11-28T19:21:16.673" v="1193" actId="20577"/>
        <pc:sldMkLst>
          <pc:docMk/>
          <pc:sldMk cId="4090419676" sldId="277"/>
        </pc:sldMkLst>
        <pc:spChg chg="mod">
          <ac:chgData name="Rhonda Payne" userId="51eb2985-4331-4afe-881f-def1be9c0cd1" providerId="ADAL" clId="{1B3F1997-7491-48D4-834D-DA9646BD25F5}" dt="2023-11-28T19:21:16.673" v="1193" actId="20577"/>
          <ac:spMkLst>
            <pc:docMk/>
            <pc:sldMk cId="4090419676" sldId="277"/>
            <ac:spMk id="3" creationId="{00000000-0000-0000-0000-000000000000}"/>
          </ac:spMkLst>
        </pc:spChg>
      </pc:sldChg>
      <pc:sldChg chg="modSp mod">
        <pc:chgData name="Rhonda Payne" userId="51eb2985-4331-4afe-881f-def1be9c0cd1" providerId="ADAL" clId="{1B3F1997-7491-48D4-834D-DA9646BD25F5}" dt="2023-11-28T19:25:51.230" v="1609" actId="20577"/>
        <pc:sldMkLst>
          <pc:docMk/>
          <pc:sldMk cId="3042329140" sldId="283"/>
        </pc:sldMkLst>
        <pc:spChg chg="mod">
          <ac:chgData name="Rhonda Payne" userId="51eb2985-4331-4afe-881f-def1be9c0cd1" providerId="ADAL" clId="{1B3F1997-7491-48D4-834D-DA9646BD25F5}" dt="2023-11-28T19:25:51.230" v="1609" actId="20577"/>
          <ac:spMkLst>
            <pc:docMk/>
            <pc:sldMk cId="3042329140" sldId="283"/>
            <ac:spMk id="3" creationId="{00000000-0000-0000-0000-000000000000}"/>
          </ac:spMkLst>
        </pc:spChg>
      </pc:sldChg>
      <pc:sldChg chg="modSp mod">
        <pc:chgData name="Rhonda Payne" userId="51eb2985-4331-4afe-881f-def1be9c0cd1" providerId="ADAL" clId="{1B3F1997-7491-48D4-834D-DA9646BD25F5}" dt="2023-11-28T19:25:32.649" v="1593" actId="20577"/>
        <pc:sldMkLst>
          <pc:docMk/>
          <pc:sldMk cId="529790537" sldId="285"/>
        </pc:sldMkLst>
        <pc:spChg chg="mod">
          <ac:chgData name="Rhonda Payne" userId="51eb2985-4331-4afe-881f-def1be9c0cd1" providerId="ADAL" clId="{1B3F1997-7491-48D4-834D-DA9646BD25F5}" dt="2023-11-28T19:25:32.649" v="1593" actId="20577"/>
          <ac:spMkLst>
            <pc:docMk/>
            <pc:sldMk cId="529790537" sldId="285"/>
            <ac:spMk id="3" creationId="{00000000-0000-0000-0000-000000000000}"/>
          </ac:spMkLst>
        </pc:spChg>
      </pc:sldChg>
      <pc:sldChg chg="modSp mod">
        <pc:chgData name="Rhonda Payne" userId="51eb2985-4331-4afe-881f-def1be9c0cd1" providerId="ADAL" clId="{1B3F1997-7491-48D4-834D-DA9646BD25F5}" dt="2023-11-28T19:26:15.719" v="1622" actId="20577"/>
        <pc:sldMkLst>
          <pc:docMk/>
          <pc:sldMk cId="1719476707" sldId="287"/>
        </pc:sldMkLst>
        <pc:spChg chg="mod">
          <ac:chgData name="Rhonda Payne" userId="51eb2985-4331-4afe-881f-def1be9c0cd1" providerId="ADAL" clId="{1B3F1997-7491-48D4-834D-DA9646BD25F5}" dt="2023-11-28T19:26:15.719" v="1622" actId="20577"/>
          <ac:spMkLst>
            <pc:docMk/>
            <pc:sldMk cId="1719476707" sldId="287"/>
            <ac:spMk id="3" creationId="{00000000-0000-0000-0000-000000000000}"/>
          </ac:spMkLst>
        </pc:spChg>
      </pc:sldChg>
    </pc:docChg>
  </pc:docChgLst>
  <pc:docChgLst>
    <pc:chgData name="Guest User" userId="S::urn:spo:anon#e88aee2faa30149e0ca11cdbbf3be37443131635092a2460f6ee5c5b96c6b426::" providerId="AD" clId="Web-{406C90C4-EA8C-E88E-4288-F48C8DA73023}"/>
    <pc:docChg chg="modSld">
      <pc:chgData name="Guest User" userId="S::urn:spo:anon#e88aee2faa30149e0ca11cdbbf3be37443131635092a2460f6ee5c5b96c6b426::" providerId="AD" clId="Web-{406C90C4-EA8C-E88E-4288-F48C8DA73023}" dt="2023-11-27T19:29:20.891" v="6" actId="20577"/>
      <pc:docMkLst>
        <pc:docMk/>
      </pc:docMkLst>
      <pc:sldChg chg="modSp">
        <pc:chgData name="Guest User" userId="S::urn:spo:anon#e88aee2faa30149e0ca11cdbbf3be37443131635092a2460f6ee5c5b96c6b426::" providerId="AD" clId="Web-{406C90C4-EA8C-E88E-4288-F48C8DA73023}" dt="2023-11-27T19:29:20.891" v="6" actId="20577"/>
        <pc:sldMkLst>
          <pc:docMk/>
          <pc:sldMk cId="2348482500" sldId="286"/>
        </pc:sldMkLst>
        <pc:spChg chg="mod">
          <ac:chgData name="Guest User" userId="S::urn:spo:anon#e88aee2faa30149e0ca11cdbbf3be37443131635092a2460f6ee5c5b96c6b426::" providerId="AD" clId="Web-{406C90C4-EA8C-E88E-4288-F48C8DA73023}" dt="2023-11-27T19:29:20.891" v="6" actId="20577"/>
          <ac:spMkLst>
            <pc:docMk/>
            <pc:sldMk cId="2348482500" sldId="286"/>
            <ac:spMk id="3" creationId="{00000000-0000-0000-0000-000000000000}"/>
          </ac:spMkLst>
        </pc:spChg>
      </pc:sldChg>
    </pc:docChg>
  </pc:docChgLst>
  <pc:docChgLst>
    <pc:chgData name="Rhonda Payne" userId="51eb2985-4331-4afe-881f-def1be9c0cd1" providerId="ADAL" clId="{77EA835E-68C6-4A2E-8F01-F32527A18479}"/>
    <pc:docChg chg="custSel modSld">
      <pc:chgData name="Rhonda Payne" userId="51eb2985-4331-4afe-881f-def1be9c0cd1" providerId="ADAL" clId="{77EA835E-68C6-4A2E-8F01-F32527A18479}" dt="2023-10-23T16:20:17.830" v="180" actId="20577"/>
      <pc:docMkLst>
        <pc:docMk/>
      </pc:docMkLst>
      <pc:sldChg chg="modSp mod">
        <pc:chgData name="Rhonda Payne" userId="51eb2985-4331-4afe-881f-def1be9c0cd1" providerId="ADAL" clId="{77EA835E-68C6-4A2E-8F01-F32527A18479}" dt="2023-10-23T16:20:17.830" v="180" actId="20577"/>
        <pc:sldMkLst>
          <pc:docMk/>
          <pc:sldMk cId="3043225705" sldId="256"/>
        </pc:sldMkLst>
        <pc:spChg chg="mod">
          <ac:chgData name="Rhonda Payne" userId="51eb2985-4331-4afe-881f-def1be9c0cd1" providerId="ADAL" clId="{77EA835E-68C6-4A2E-8F01-F32527A18479}" dt="2023-10-16T19:22:12.614" v="15" actId="20577"/>
          <ac:spMkLst>
            <pc:docMk/>
            <pc:sldMk cId="3043225705" sldId="256"/>
            <ac:spMk id="2" creationId="{00000000-0000-0000-0000-000000000000}"/>
          </ac:spMkLst>
        </pc:spChg>
        <pc:spChg chg="mod">
          <ac:chgData name="Rhonda Payne" userId="51eb2985-4331-4afe-881f-def1be9c0cd1" providerId="ADAL" clId="{77EA835E-68C6-4A2E-8F01-F32527A18479}" dt="2023-10-23T16:20:17.830" v="180" actId="20577"/>
          <ac:spMkLst>
            <pc:docMk/>
            <pc:sldMk cId="3043225705" sldId="256"/>
            <ac:spMk id="3" creationId="{00000000-0000-0000-0000-000000000000}"/>
          </ac:spMkLst>
        </pc:spChg>
      </pc:sldChg>
      <pc:sldChg chg="modSp mod">
        <pc:chgData name="Rhonda Payne" userId="51eb2985-4331-4afe-881f-def1be9c0cd1" providerId="ADAL" clId="{77EA835E-68C6-4A2E-8F01-F32527A18479}" dt="2023-10-16T19:23:06.214" v="56" actId="20577"/>
        <pc:sldMkLst>
          <pc:docMk/>
          <pc:sldMk cId="4090419676" sldId="277"/>
        </pc:sldMkLst>
        <pc:spChg chg="mod">
          <ac:chgData name="Rhonda Payne" userId="51eb2985-4331-4afe-881f-def1be9c0cd1" providerId="ADAL" clId="{77EA835E-68C6-4A2E-8F01-F32527A18479}" dt="2023-10-16T19:23:06.214" v="56" actId="20577"/>
          <ac:spMkLst>
            <pc:docMk/>
            <pc:sldMk cId="4090419676" sldId="277"/>
            <ac:spMk id="3" creationId="{00000000-0000-0000-0000-000000000000}"/>
          </ac:spMkLst>
        </pc:spChg>
      </pc:sldChg>
      <pc:sldChg chg="modSp mod">
        <pc:chgData name="Rhonda Payne" userId="51eb2985-4331-4afe-881f-def1be9c0cd1" providerId="ADAL" clId="{77EA835E-68C6-4A2E-8F01-F32527A18479}" dt="2023-10-23T16:18:22.776" v="113" actId="20577"/>
        <pc:sldMkLst>
          <pc:docMk/>
          <pc:sldMk cId="3003290267" sldId="282"/>
        </pc:sldMkLst>
        <pc:spChg chg="mod">
          <ac:chgData name="Rhonda Payne" userId="51eb2985-4331-4afe-881f-def1be9c0cd1" providerId="ADAL" clId="{77EA835E-68C6-4A2E-8F01-F32527A18479}" dt="2023-10-23T16:18:22.776" v="113" actId="20577"/>
          <ac:spMkLst>
            <pc:docMk/>
            <pc:sldMk cId="3003290267" sldId="282"/>
            <ac:spMk id="3" creationId="{00000000-0000-0000-0000-000000000000}"/>
          </ac:spMkLst>
        </pc:spChg>
      </pc:sldChg>
      <pc:sldChg chg="modSp mod">
        <pc:chgData name="Rhonda Payne" userId="51eb2985-4331-4afe-881f-def1be9c0cd1" providerId="ADAL" clId="{77EA835E-68C6-4A2E-8F01-F32527A18479}" dt="2023-10-16T19:23:57.677" v="91" actId="20577"/>
        <pc:sldMkLst>
          <pc:docMk/>
          <pc:sldMk cId="3042329140" sldId="283"/>
        </pc:sldMkLst>
        <pc:spChg chg="mod">
          <ac:chgData name="Rhonda Payne" userId="51eb2985-4331-4afe-881f-def1be9c0cd1" providerId="ADAL" clId="{77EA835E-68C6-4A2E-8F01-F32527A18479}" dt="2023-10-16T19:23:57.677" v="91" actId="20577"/>
          <ac:spMkLst>
            <pc:docMk/>
            <pc:sldMk cId="3042329140" sldId="283"/>
            <ac:spMk id="3" creationId="{00000000-0000-0000-0000-000000000000}"/>
          </ac:spMkLst>
        </pc:spChg>
      </pc:sldChg>
      <pc:sldChg chg="modSp mod">
        <pc:chgData name="Rhonda Payne" userId="51eb2985-4331-4afe-881f-def1be9c0cd1" providerId="ADAL" clId="{77EA835E-68C6-4A2E-8F01-F32527A18479}" dt="2023-10-16T19:23:51.766" v="82" actId="20577"/>
        <pc:sldMkLst>
          <pc:docMk/>
          <pc:sldMk cId="3333506114" sldId="284"/>
        </pc:sldMkLst>
        <pc:spChg chg="mod">
          <ac:chgData name="Rhonda Payne" userId="51eb2985-4331-4afe-881f-def1be9c0cd1" providerId="ADAL" clId="{77EA835E-68C6-4A2E-8F01-F32527A18479}" dt="2023-10-16T19:23:51.766" v="82" actId="20577"/>
          <ac:spMkLst>
            <pc:docMk/>
            <pc:sldMk cId="3333506114" sldId="284"/>
            <ac:spMk id="3" creationId="{00000000-0000-0000-0000-000000000000}"/>
          </ac:spMkLst>
        </pc:spChg>
      </pc:sldChg>
      <pc:sldChg chg="modSp mod">
        <pc:chgData name="Rhonda Payne" userId="51eb2985-4331-4afe-881f-def1be9c0cd1" providerId="ADAL" clId="{77EA835E-68C6-4A2E-8F01-F32527A18479}" dt="2023-10-16T19:23:45.766" v="74" actId="20577"/>
        <pc:sldMkLst>
          <pc:docMk/>
          <pc:sldMk cId="529790537" sldId="285"/>
        </pc:sldMkLst>
        <pc:spChg chg="mod">
          <ac:chgData name="Rhonda Payne" userId="51eb2985-4331-4afe-881f-def1be9c0cd1" providerId="ADAL" clId="{77EA835E-68C6-4A2E-8F01-F32527A18479}" dt="2023-10-16T19:23:45.766" v="74" actId="20577"/>
          <ac:spMkLst>
            <pc:docMk/>
            <pc:sldMk cId="529790537" sldId="285"/>
            <ac:spMk id="3" creationId="{00000000-0000-0000-0000-000000000000}"/>
          </ac:spMkLst>
        </pc:spChg>
      </pc:sldChg>
    </pc:docChg>
  </pc:docChgLst>
  <pc:docChgLst>
    <pc:chgData name="Guest User" userId="S::urn:spo:anon#fb6a10068f234bf7ca40dc6ee6815242a3f0a9f701825e89aa9cc57d5d2dd504::" providerId="AD" clId="Web-{384726A4-CA4B-C1B8-F979-93A96EED452C}"/>
    <pc:docChg chg="modSld">
      <pc:chgData name="Guest User" userId="S::urn:spo:anon#fb6a10068f234bf7ca40dc6ee6815242a3f0a9f701825e89aa9cc57d5d2dd504::" providerId="AD" clId="Web-{384726A4-CA4B-C1B8-F979-93A96EED452C}" dt="2023-11-21T19:37:34.148" v="14" actId="20577"/>
      <pc:docMkLst>
        <pc:docMk/>
      </pc:docMkLst>
      <pc:sldChg chg="modSp">
        <pc:chgData name="Guest User" userId="S::urn:spo:anon#fb6a10068f234bf7ca40dc6ee6815242a3f0a9f701825e89aa9cc57d5d2dd504::" providerId="AD" clId="Web-{384726A4-CA4B-C1B8-F979-93A96EED452C}" dt="2023-11-21T19:37:34.148" v="14" actId="20577"/>
        <pc:sldMkLst>
          <pc:docMk/>
          <pc:sldMk cId="3043225705" sldId="256"/>
        </pc:sldMkLst>
        <pc:spChg chg="mod">
          <ac:chgData name="Guest User" userId="S::urn:spo:anon#fb6a10068f234bf7ca40dc6ee6815242a3f0a9f701825e89aa9cc57d5d2dd504::" providerId="AD" clId="Web-{384726A4-CA4B-C1B8-F979-93A96EED452C}" dt="2023-11-21T19:37:34.148" v="14" actId="20577"/>
          <ac:spMkLst>
            <pc:docMk/>
            <pc:sldMk cId="3043225705" sldId="256"/>
            <ac:spMk id="3" creationId="{00000000-0000-0000-0000-000000000000}"/>
          </ac:spMkLst>
        </pc:spChg>
      </pc:sldChg>
    </pc:docChg>
  </pc:docChgLst>
  <pc:docChgLst>
    <pc:chgData name="Rhonda Payne" userId="51eb2985-4331-4afe-881f-def1be9c0cd1" providerId="ADAL" clId="{BA675429-9A37-45BD-B571-B16483DD73A2}"/>
    <pc:docChg chg="custSel addSld delSld modSld">
      <pc:chgData name="Rhonda Payne" userId="51eb2985-4331-4afe-881f-def1be9c0cd1" providerId="ADAL" clId="{BA675429-9A37-45BD-B571-B16483DD73A2}" dt="2023-11-21T00:03:13.603" v="180" actId="13926"/>
      <pc:docMkLst>
        <pc:docMk/>
      </pc:docMkLst>
      <pc:sldChg chg="modSp mod">
        <pc:chgData name="Rhonda Payne" userId="51eb2985-4331-4afe-881f-def1be9c0cd1" providerId="ADAL" clId="{BA675429-9A37-45BD-B571-B16483DD73A2}" dt="2023-11-20T23:59:14.696" v="34" actId="20577"/>
        <pc:sldMkLst>
          <pc:docMk/>
          <pc:sldMk cId="3043225705" sldId="256"/>
        </pc:sldMkLst>
        <pc:spChg chg="mod">
          <ac:chgData name="Rhonda Payne" userId="51eb2985-4331-4afe-881f-def1be9c0cd1" providerId="ADAL" clId="{BA675429-9A37-45BD-B571-B16483DD73A2}" dt="2023-11-20T23:59:14.696" v="34" actId="20577"/>
          <ac:spMkLst>
            <pc:docMk/>
            <pc:sldMk cId="3043225705" sldId="256"/>
            <ac:spMk id="3" creationId="{00000000-0000-0000-0000-000000000000}"/>
          </ac:spMkLst>
        </pc:spChg>
      </pc:sldChg>
      <pc:sldChg chg="modSp add mod">
        <pc:chgData name="Rhonda Payne" userId="51eb2985-4331-4afe-881f-def1be9c0cd1" providerId="ADAL" clId="{BA675429-9A37-45BD-B571-B16483DD73A2}" dt="2023-11-21T00:02:55.545" v="176" actId="13926"/>
        <pc:sldMkLst>
          <pc:docMk/>
          <pc:sldMk cId="4090419676" sldId="277"/>
        </pc:sldMkLst>
        <pc:spChg chg="mod">
          <ac:chgData name="Rhonda Payne" userId="51eb2985-4331-4afe-881f-def1be9c0cd1" providerId="ADAL" clId="{BA675429-9A37-45BD-B571-B16483DD73A2}" dt="2023-11-21T00:02:55.545" v="176" actId="13926"/>
          <ac:spMkLst>
            <pc:docMk/>
            <pc:sldMk cId="4090419676" sldId="277"/>
            <ac:spMk id="3" creationId="{00000000-0000-0000-0000-000000000000}"/>
          </ac:spMkLst>
        </pc:spChg>
      </pc:sldChg>
      <pc:sldChg chg="del">
        <pc:chgData name="Rhonda Payne" userId="51eb2985-4331-4afe-881f-def1be9c0cd1" providerId="ADAL" clId="{BA675429-9A37-45BD-B571-B16483DD73A2}" dt="2023-11-20T23:59:36.566" v="37" actId="47"/>
        <pc:sldMkLst>
          <pc:docMk/>
          <pc:sldMk cId="3003290267" sldId="282"/>
        </pc:sldMkLst>
      </pc:sldChg>
      <pc:sldChg chg="modSp add mod">
        <pc:chgData name="Rhonda Payne" userId="51eb2985-4331-4afe-881f-def1be9c0cd1" providerId="ADAL" clId="{BA675429-9A37-45BD-B571-B16483DD73A2}" dt="2023-11-21T00:03:09.109" v="179" actId="13926"/>
        <pc:sldMkLst>
          <pc:docMk/>
          <pc:sldMk cId="3042329140" sldId="283"/>
        </pc:sldMkLst>
        <pc:spChg chg="mod">
          <ac:chgData name="Rhonda Payne" userId="51eb2985-4331-4afe-881f-def1be9c0cd1" providerId="ADAL" clId="{BA675429-9A37-45BD-B571-B16483DD73A2}" dt="2023-11-21T00:03:09.109" v="179" actId="13926"/>
          <ac:spMkLst>
            <pc:docMk/>
            <pc:sldMk cId="3042329140" sldId="283"/>
            <ac:spMk id="3" creationId="{00000000-0000-0000-0000-000000000000}"/>
          </ac:spMkLst>
        </pc:spChg>
      </pc:sldChg>
      <pc:sldChg chg="del">
        <pc:chgData name="Rhonda Payne" userId="51eb2985-4331-4afe-881f-def1be9c0cd1" providerId="ADAL" clId="{BA675429-9A37-45BD-B571-B16483DD73A2}" dt="2023-11-20T23:59:38.647" v="38" actId="47"/>
        <pc:sldMkLst>
          <pc:docMk/>
          <pc:sldMk cId="3039268396" sldId="284"/>
        </pc:sldMkLst>
      </pc:sldChg>
      <pc:sldChg chg="modSp add mod">
        <pc:chgData name="Rhonda Payne" userId="51eb2985-4331-4afe-881f-def1be9c0cd1" providerId="ADAL" clId="{BA675429-9A37-45BD-B571-B16483DD73A2}" dt="2023-11-21T00:03:04.261" v="178" actId="13926"/>
        <pc:sldMkLst>
          <pc:docMk/>
          <pc:sldMk cId="529790537" sldId="285"/>
        </pc:sldMkLst>
        <pc:spChg chg="mod">
          <ac:chgData name="Rhonda Payne" userId="51eb2985-4331-4afe-881f-def1be9c0cd1" providerId="ADAL" clId="{BA675429-9A37-45BD-B571-B16483DD73A2}" dt="2023-11-21T00:03:04.261" v="178" actId="13926"/>
          <ac:spMkLst>
            <pc:docMk/>
            <pc:sldMk cId="529790537" sldId="285"/>
            <ac:spMk id="3" creationId="{00000000-0000-0000-0000-000000000000}"/>
          </ac:spMkLst>
        </pc:spChg>
      </pc:sldChg>
      <pc:sldChg chg="del">
        <pc:chgData name="Rhonda Payne" userId="51eb2985-4331-4afe-881f-def1be9c0cd1" providerId="ADAL" clId="{BA675429-9A37-45BD-B571-B16483DD73A2}" dt="2023-11-20T23:59:40.968" v="39" actId="47"/>
        <pc:sldMkLst>
          <pc:docMk/>
          <pc:sldMk cId="1510673257" sldId="285"/>
        </pc:sldMkLst>
      </pc:sldChg>
      <pc:sldChg chg="modSp add mod">
        <pc:chgData name="Rhonda Payne" userId="51eb2985-4331-4afe-881f-def1be9c0cd1" providerId="ADAL" clId="{BA675429-9A37-45BD-B571-B16483DD73A2}" dt="2023-11-21T00:03:00.065" v="177" actId="13926"/>
        <pc:sldMkLst>
          <pc:docMk/>
          <pc:sldMk cId="2348482500" sldId="286"/>
        </pc:sldMkLst>
        <pc:spChg chg="mod">
          <ac:chgData name="Rhonda Payne" userId="51eb2985-4331-4afe-881f-def1be9c0cd1" providerId="ADAL" clId="{BA675429-9A37-45BD-B571-B16483DD73A2}" dt="2023-11-21T00:03:00.065" v="177" actId="13926"/>
          <ac:spMkLst>
            <pc:docMk/>
            <pc:sldMk cId="2348482500" sldId="286"/>
            <ac:spMk id="3" creationId="{00000000-0000-0000-0000-000000000000}"/>
          </ac:spMkLst>
        </pc:spChg>
      </pc:sldChg>
      <pc:sldChg chg="modSp add mod">
        <pc:chgData name="Rhonda Payne" userId="51eb2985-4331-4afe-881f-def1be9c0cd1" providerId="ADAL" clId="{BA675429-9A37-45BD-B571-B16483DD73A2}" dt="2023-11-21T00:03:13.603" v="180" actId="13926"/>
        <pc:sldMkLst>
          <pc:docMk/>
          <pc:sldMk cId="1719476707" sldId="287"/>
        </pc:sldMkLst>
        <pc:spChg chg="mod">
          <ac:chgData name="Rhonda Payne" userId="51eb2985-4331-4afe-881f-def1be9c0cd1" providerId="ADAL" clId="{BA675429-9A37-45BD-B571-B16483DD73A2}" dt="2023-11-21T00:03:13.603" v="180" actId="13926"/>
          <ac:spMkLst>
            <pc:docMk/>
            <pc:sldMk cId="1719476707" sldId="287"/>
            <ac:spMk id="3" creationId="{00000000-0000-0000-0000-000000000000}"/>
          </ac:spMkLst>
        </pc:spChg>
      </pc:sldChg>
    </pc:docChg>
  </pc:docChgLst>
  <pc:docChgLst>
    <pc:chgData name="Guest User" userId="S::urn:spo:anon#fb6a10068f234bf7ca40dc6ee6815242a3f0a9f701825e89aa9cc57d5d2dd504::" providerId="AD" clId="Web-{0058C5C7-9484-E828-5A34-E68627A639EB}"/>
    <pc:docChg chg="modSld">
      <pc:chgData name="Guest User" userId="S::urn:spo:anon#fb6a10068f234bf7ca40dc6ee6815242a3f0a9f701825e89aa9cc57d5d2dd504::" providerId="AD" clId="Web-{0058C5C7-9484-E828-5A34-E68627A639EB}" dt="2023-10-23T20:03:59.824" v="193" actId="20577"/>
      <pc:docMkLst>
        <pc:docMk/>
      </pc:docMkLst>
      <pc:sldChg chg="modSp">
        <pc:chgData name="Guest User" userId="S::urn:spo:anon#fb6a10068f234bf7ca40dc6ee6815242a3f0a9f701825e89aa9cc57d5d2dd504::" providerId="AD" clId="Web-{0058C5C7-9484-E828-5A34-E68627A639EB}" dt="2023-10-23T20:03:59.824" v="193" actId="20577"/>
        <pc:sldMkLst>
          <pc:docMk/>
          <pc:sldMk cId="3003290267" sldId="282"/>
        </pc:sldMkLst>
        <pc:spChg chg="mod">
          <ac:chgData name="Guest User" userId="S::urn:spo:anon#fb6a10068f234bf7ca40dc6ee6815242a3f0a9f701825e89aa9cc57d5d2dd504::" providerId="AD" clId="Web-{0058C5C7-9484-E828-5A34-E68627A639EB}" dt="2023-10-23T20:03:59.824" v="193" actId="20577"/>
          <ac:spMkLst>
            <pc:docMk/>
            <pc:sldMk cId="3003290267" sldId="282"/>
            <ac:spMk id="3" creationId="{00000000-0000-0000-0000-000000000000}"/>
          </ac:spMkLst>
        </pc:spChg>
      </pc:sldChg>
    </pc:docChg>
  </pc:docChgLst>
  <pc:docChgLst>
    <pc:chgData name="Guest User" userId="S::urn:spo:anon#fb6a10068f234bf7ca40dc6ee6815242a3f0a9f701825e89aa9cc57d5d2dd504::" providerId="AD" clId="Web-{3AB8C2EF-A0B1-2F96-B1A2-A2C9BC24E13B}"/>
    <pc:docChg chg="modSld">
      <pc:chgData name="Guest User" userId="S::urn:spo:anon#fb6a10068f234bf7ca40dc6ee6815242a3f0a9f701825e89aa9cc57d5d2dd504::" providerId="AD" clId="Web-{3AB8C2EF-A0B1-2F96-B1A2-A2C9BC24E13B}" dt="2023-10-23T20:35:15.108" v="92" actId="20577"/>
      <pc:docMkLst>
        <pc:docMk/>
      </pc:docMkLst>
      <pc:sldChg chg="modSp">
        <pc:chgData name="Guest User" userId="S::urn:spo:anon#fb6a10068f234bf7ca40dc6ee6815242a3f0a9f701825e89aa9cc57d5d2dd504::" providerId="AD" clId="Web-{3AB8C2EF-A0B1-2F96-B1A2-A2C9BC24E13B}" dt="2023-10-23T20:35:15.108" v="92" actId="20577"/>
        <pc:sldMkLst>
          <pc:docMk/>
          <pc:sldMk cId="3039268396" sldId="284"/>
        </pc:sldMkLst>
        <pc:spChg chg="mod">
          <ac:chgData name="Guest User" userId="S::urn:spo:anon#fb6a10068f234bf7ca40dc6ee6815242a3f0a9f701825e89aa9cc57d5d2dd504::" providerId="AD" clId="Web-{3AB8C2EF-A0B1-2F96-B1A2-A2C9BC24E13B}" dt="2023-10-23T20:09:26.044" v="11" actId="20577"/>
          <ac:spMkLst>
            <pc:docMk/>
            <pc:sldMk cId="3039268396" sldId="284"/>
            <ac:spMk id="2" creationId="{00000000-0000-0000-0000-000000000000}"/>
          </ac:spMkLst>
        </pc:spChg>
        <pc:spChg chg="mod">
          <ac:chgData name="Guest User" userId="S::urn:spo:anon#fb6a10068f234bf7ca40dc6ee6815242a3f0a9f701825e89aa9cc57d5d2dd504::" providerId="AD" clId="Web-{3AB8C2EF-A0B1-2F96-B1A2-A2C9BC24E13B}" dt="2023-10-23T20:35:15.108" v="92" actId="20577"/>
          <ac:spMkLst>
            <pc:docMk/>
            <pc:sldMk cId="3039268396" sldId="284"/>
            <ac:spMk id="3" creationId="{00000000-0000-0000-0000-000000000000}"/>
          </ac:spMkLst>
        </pc:spChg>
      </pc:sldChg>
    </pc:docChg>
  </pc:docChgLst>
  <pc:docChgLst>
    <pc:chgData name="Guest User" userId="S::urn:spo:anon#e88aee2faa30149e0ca11cdbbf3be37443131635092a2460f6ee5c5b96c6b426::" providerId="AD" clId="Web-{AC51FFD9-475A-6447-0BF9-4833CA7710BD}"/>
    <pc:docChg chg="modSld">
      <pc:chgData name="Guest User" userId="S::urn:spo:anon#e88aee2faa30149e0ca11cdbbf3be37443131635092a2460f6ee5c5b96c6b426::" providerId="AD" clId="Web-{AC51FFD9-475A-6447-0BF9-4833CA7710BD}" dt="2023-11-27T19:26:35.512" v="147" actId="20577"/>
      <pc:docMkLst>
        <pc:docMk/>
      </pc:docMkLst>
      <pc:sldChg chg="modSp">
        <pc:chgData name="Guest User" userId="S::urn:spo:anon#e88aee2faa30149e0ca11cdbbf3be37443131635092a2460f6ee5c5b96c6b426::" providerId="AD" clId="Web-{AC51FFD9-475A-6447-0BF9-4833CA7710BD}" dt="2023-11-27T19:26:35.512" v="147" actId="20577"/>
        <pc:sldMkLst>
          <pc:docMk/>
          <pc:sldMk cId="2348482500" sldId="286"/>
        </pc:sldMkLst>
        <pc:spChg chg="mod">
          <ac:chgData name="Guest User" userId="S::urn:spo:anon#e88aee2faa30149e0ca11cdbbf3be37443131635092a2460f6ee5c5b96c6b426::" providerId="AD" clId="Web-{AC51FFD9-475A-6447-0BF9-4833CA7710BD}" dt="2023-11-27T19:26:35.512" v="147" actId="20577"/>
          <ac:spMkLst>
            <pc:docMk/>
            <pc:sldMk cId="2348482500" sldId="286"/>
            <ac:spMk id="3" creationId="{00000000-0000-0000-0000-000000000000}"/>
          </ac:spMkLst>
        </pc:spChg>
      </pc:sldChg>
    </pc:docChg>
  </pc:docChgLst>
  <pc:docChgLst>
    <pc:chgData name="Guest User" userId="S::urn:spo:anon#fb6a10068f234bf7ca40dc6ee6815242a3f0a9f701825e89aa9cc57d5d2dd504::" providerId="AD" clId="Web-{3CD0A2DF-1E3F-4501-B726-6EED086D3A3A}"/>
    <pc:docChg chg="delSld modSld">
      <pc:chgData name="Guest User" userId="S::urn:spo:anon#fb6a10068f234bf7ca40dc6ee6815242a3f0a9f701825e89aa9cc57d5d2dd504::" providerId="AD" clId="Web-{3CD0A2DF-1E3F-4501-B726-6EED086D3A3A}" dt="2023-10-19T20:20:47.148" v="20" actId="20577"/>
      <pc:docMkLst>
        <pc:docMk/>
      </pc:docMkLst>
      <pc:sldChg chg="modSp">
        <pc:chgData name="Guest User" userId="S::urn:spo:anon#fb6a10068f234bf7ca40dc6ee6815242a3f0a9f701825e89aa9cc57d5d2dd504::" providerId="AD" clId="Web-{3CD0A2DF-1E3F-4501-B726-6EED086D3A3A}" dt="2023-10-19T20:20:47.148" v="20" actId="20577"/>
        <pc:sldMkLst>
          <pc:docMk/>
          <pc:sldMk cId="3043225705" sldId="256"/>
        </pc:sldMkLst>
        <pc:spChg chg="mod">
          <ac:chgData name="Guest User" userId="S::urn:spo:anon#fb6a10068f234bf7ca40dc6ee6815242a3f0a9f701825e89aa9cc57d5d2dd504::" providerId="AD" clId="Web-{3CD0A2DF-1E3F-4501-B726-6EED086D3A3A}" dt="2023-10-19T20:20:47.148" v="20" actId="20577"/>
          <ac:spMkLst>
            <pc:docMk/>
            <pc:sldMk cId="3043225705" sldId="256"/>
            <ac:spMk id="3" creationId="{00000000-0000-0000-0000-000000000000}"/>
          </ac:spMkLst>
        </pc:spChg>
      </pc:sldChg>
      <pc:sldChg chg="del">
        <pc:chgData name="Guest User" userId="S::urn:spo:anon#fb6a10068f234bf7ca40dc6ee6815242a3f0a9f701825e89aa9cc57d5d2dd504::" providerId="AD" clId="Web-{3CD0A2DF-1E3F-4501-B726-6EED086D3A3A}" dt="2023-10-19T20:20:12.850" v="0"/>
        <pc:sldMkLst>
          <pc:docMk/>
          <pc:sldMk cId="4090419676" sldId="277"/>
        </pc:sldMkLst>
      </pc:sldChg>
      <pc:sldChg chg="del">
        <pc:chgData name="Guest User" userId="S::urn:spo:anon#fb6a10068f234bf7ca40dc6ee6815242a3f0a9f701825e89aa9cc57d5d2dd504::" providerId="AD" clId="Web-{3CD0A2DF-1E3F-4501-B726-6EED086D3A3A}" dt="2023-10-19T20:20:16.350" v="1"/>
        <pc:sldMkLst>
          <pc:docMk/>
          <pc:sldMk cId="3042329140" sldId="283"/>
        </pc:sldMkLst>
      </pc:sldChg>
      <pc:sldChg chg="del">
        <pc:chgData name="Guest User" userId="S::urn:spo:anon#fb6a10068f234bf7ca40dc6ee6815242a3f0a9f701825e89aa9cc57d5d2dd504::" providerId="AD" clId="Web-{3CD0A2DF-1E3F-4501-B726-6EED086D3A3A}" dt="2023-10-19T20:20:19.413" v="2"/>
        <pc:sldMkLst>
          <pc:docMk/>
          <pc:sldMk cId="3333506114" sldId="284"/>
        </pc:sldMkLst>
      </pc:sldChg>
      <pc:sldChg chg="del">
        <pc:chgData name="Guest User" userId="S::urn:spo:anon#fb6a10068f234bf7ca40dc6ee6815242a3f0a9f701825e89aa9cc57d5d2dd504::" providerId="AD" clId="Web-{3CD0A2DF-1E3F-4501-B726-6EED086D3A3A}" dt="2023-10-19T20:20:21.788" v="3"/>
        <pc:sldMkLst>
          <pc:docMk/>
          <pc:sldMk cId="529790537" sldId="285"/>
        </pc:sldMkLst>
      </pc:sldChg>
    </pc:docChg>
  </pc:docChgLst>
  <pc:docChgLst>
    <pc:chgData name="Guest User" userId="S::urn:spo:anon#fb6a10068f234bf7ca40dc6ee6815242a3f0a9f701825e89aa9cc57d5d2dd504::" providerId="AD" clId="Web-{6D216782-6C95-37BF-180F-D7B586563840}"/>
    <pc:docChg chg="modSld">
      <pc:chgData name="Guest User" userId="S::urn:spo:anon#fb6a10068f234bf7ca40dc6ee6815242a3f0a9f701825e89aa9cc57d5d2dd504::" providerId="AD" clId="Web-{6D216782-6C95-37BF-180F-D7B586563840}" dt="2023-11-21T19:35:37.866" v="42" actId="20577"/>
      <pc:docMkLst>
        <pc:docMk/>
      </pc:docMkLst>
      <pc:sldChg chg="modSp">
        <pc:chgData name="Guest User" userId="S::urn:spo:anon#fb6a10068f234bf7ca40dc6ee6815242a3f0a9f701825e89aa9cc57d5d2dd504::" providerId="AD" clId="Web-{6D216782-6C95-37BF-180F-D7B586563840}" dt="2023-11-21T19:32:19.733" v="5" actId="20577"/>
        <pc:sldMkLst>
          <pc:docMk/>
          <pc:sldMk cId="4090419676" sldId="277"/>
        </pc:sldMkLst>
        <pc:spChg chg="mod">
          <ac:chgData name="Guest User" userId="S::urn:spo:anon#fb6a10068f234bf7ca40dc6ee6815242a3f0a9f701825e89aa9cc57d5d2dd504::" providerId="AD" clId="Web-{6D216782-6C95-37BF-180F-D7B586563840}" dt="2023-11-21T19:32:19.733" v="5" actId="20577"/>
          <ac:spMkLst>
            <pc:docMk/>
            <pc:sldMk cId="4090419676" sldId="277"/>
            <ac:spMk id="3" creationId="{00000000-0000-0000-0000-000000000000}"/>
          </ac:spMkLst>
        </pc:spChg>
      </pc:sldChg>
      <pc:sldChg chg="modSp">
        <pc:chgData name="Guest User" userId="S::urn:spo:anon#fb6a10068f234bf7ca40dc6ee6815242a3f0a9f701825e89aa9cc57d5d2dd504::" providerId="AD" clId="Web-{6D216782-6C95-37BF-180F-D7B586563840}" dt="2023-11-21T19:34:34.379" v="30" actId="20577"/>
        <pc:sldMkLst>
          <pc:docMk/>
          <pc:sldMk cId="3042329140" sldId="283"/>
        </pc:sldMkLst>
        <pc:spChg chg="mod">
          <ac:chgData name="Guest User" userId="S::urn:spo:anon#fb6a10068f234bf7ca40dc6ee6815242a3f0a9f701825e89aa9cc57d5d2dd504::" providerId="AD" clId="Web-{6D216782-6C95-37BF-180F-D7B586563840}" dt="2023-11-21T19:34:34.379" v="30" actId="20577"/>
          <ac:spMkLst>
            <pc:docMk/>
            <pc:sldMk cId="3042329140" sldId="283"/>
            <ac:spMk id="3" creationId="{00000000-0000-0000-0000-000000000000}"/>
          </ac:spMkLst>
        </pc:spChg>
      </pc:sldChg>
      <pc:sldChg chg="modSp">
        <pc:chgData name="Guest User" userId="S::urn:spo:anon#fb6a10068f234bf7ca40dc6ee6815242a3f0a9f701825e89aa9cc57d5d2dd504::" providerId="AD" clId="Web-{6D216782-6C95-37BF-180F-D7B586563840}" dt="2023-11-21T19:33:59.753" v="21" actId="20577"/>
        <pc:sldMkLst>
          <pc:docMk/>
          <pc:sldMk cId="529790537" sldId="285"/>
        </pc:sldMkLst>
        <pc:spChg chg="mod">
          <ac:chgData name="Guest User" userId="S::urn:spo:anon#fb6a10068f234bf7ca40dc6ee6815242a3f0a9f701825e89aa9cc57d5d2dd504::" providerId="AD" clId="Web-{6D216782-6C95-37BF-180F-D7B586563840}" dt="2023-11-21T19:33:59.753" v="21" actId="20577"/>
          <ac:spMkLst>
            <pc:docMk/>
            <pc:sldMk cId="529790537" sldId="285"/>
            <ac:spMk id="3" creationId="{00000000-0000-0000-0000-000000000000}"/>
          </ac:spMkLst>
        </pc:spChg>
      </pc:sldChg>
      <pc:sldChg chg="modSp">
        <pc:chgData name="Guest User" userId="S::urn:spo:anon#fb6a10068f234bf7ca40dc6ee6815242a3f0a9f701825e89aa9cc57d5d2dd504::" providerId="AD" clId="Web-{6D216782-6C95-37BF-180F-D7B586563840}" dt="2023-11-21T19:33:22.298" v="14" actId="20577"/>
        <pc:sldMkLst>
          <pc:docMk/>
          <pc:sldMk cId="2348482500" sldId="286"/>
        </pc:sldMkLst>
        <pc:spChg chg="mod">
          <ac:chgData name="Guest User" userId="S::urn:spo:anon#fb6a10068f234bf7ca40dc6ee6815242a3f0a9f701825e89aa9cc57d5d2dd504::" providerId="AD" clId="Web-{6D216782-6C95-37BF-180F-D7B586563840}" dt="2023-11-21T19:33:22.298" v="14" actId="20577"/>
          <ac:spMkLst>
            <pc:docMk/>
            <pc:sldMk cId="2348482500" sldId="286"/>
            <ac:spMk id="3" creationId="{00000000-0000-0000-0000-000000000000}"/>
          </ac:spMkLst>
        </pc:spChg>
      </pc:sldChg>
      <pc:sldChg chg="addSp delSp modSp">
        <pc:chgData name="Guest User" userId="S::urn:spo:anon#fb6a10068f234bf7ca40dc6ee6815242a3f0a9f701825e89aa9cc57d5d2dd504::" providerId="AD" clId="Web-{6D216782-6C95-37BF-180F-D7B586563840}" dt="2023-11-21T19:35:37.866" v="42" actId="20577"/>
        <pc:sldMkLst>
          <pc:docMk/>
          <pc:sldMk cId="1719476707" sldId="287"/>
        </pc:sldMkLst>
        <pc:spChg chg="mod">
          <ac:chgData name="Guest User" userId="S::urn:spo:anon#fb6a10068f234bf7ca40dc6ee6815242a3f0a9f701825e89aa9cc57d5d2dd504::" providerId="AD" clId="Web-{6D216782-6C95-37BF-180F-D7B586563840}" dt="2023-11-21T19:34:49.505" v="33" actId="20577"/>
          <ac:spMkLst>
            <pc:docMk/>
            <pc:sldMk cId="1719476707" sldId="287"/>
            <ac:spMk id="2" creationId="{00000000-0000-0000-0000-000000000000}"/>
          </ac:spMkLst>
        </pc:spChg>
        <pc:spChg chg="add del mod">
          <ac:chgData name="Guest User" userId="S::urn:spo:anon#fb6a10068f234bf7ca40dc6ee6815242a3f0a9f701825e89aa9cc57d5d2dd504::" providerId="AD" clId="Web-{6D216782-6C95-37BF-180F-D7B586563840}" dt="2023-11-21T19:35:37.866" v="42" actId="20577"/>
          <ac:spMkLst>
            <pc:docMk/>
            <pc:sldMk cId="1719476707" sldId="287"/>
            <ac:spMk id="3" creationId="{00000000-0000-0000-0000-000000000000}"/>
          </ac:spMkLst>
        </pc:spChg>
        <pc:spChg chg="add del mod">
          <ac:chgData name="Guest User" userId="S::urn:spo:anon#fb6a10068f234bf7ca40dc6ee6815242a3f0a9f701825e89aa9cc57d5d2dd504::" providerId="AD" clId="Web-{6D216782-6C95-37BF-180F-D7B586563840}" dt="2023-11-21T19:34:56.771" v="35"/>
          <ac:spMkLst>
            <pc:docMk/>
            <pc:sldMk cId="1719476707" sldId="287"/>
            <ac:spMk id="5" creationId="{7D812EC5-392E-A604-6E20-12C52CEE370F}"/>
          </ac:spMkLst>
        </pc:spChg>
      </pc:sldChg>
    </pc:docChg>
  </pc:docChgLst>
  <pc:docChgLst>
    <pc:chgData name="Guest User" userId="S::urn:spo:anon#fb6a10068f234bf7ca40dc6ee6815242a3f0a9f701825e89aa9cc57d5d2dd504::" providerId="AD" clId="Web-{5A78A268-393B-7FA8-1484-3301DA75051B}"/>
    <pc:docChg chg="modSld">
      <pc:chgData name="Guest User" userId="S::urn:spo:anon#fb6a10068f234bf7ca40dc6ee6815242a3f0a9f701825e89aa9cc57d5d2dd504::" providerId="AD" clId="Web-{5A78A268-393B-7FA8-1484-3301DA75051B}" dt="2023-11-20T23:58:09.082" v="6" actId="20577"/>
      <pc:docMkLst>
        <pc:docMk/>
      </pc:docMkLst>
      <pc:sldChg chg="modSp">
        <pc:chgData name="Guest User" userId="S::urn:spo:anon#fb6a10068f234bf7ca40dc6ee6815242a3f0a9f701825e89aa9cc57d5d2dd504::" providerId="AD" clId="Web-{5A78A268-393B-7FA8-1484-3301DA75051B}" dt="2023-11-20T23:58:09.082" v="6" actId="20577"/>
        <pc:sldMkLst>
          <pc:docMk/>
          <pc:sldMk cId="3043225705" sldId="256"/>
        </pc:sldMkLst>
        <pc:spChg chg="mod">
          <ac:chgData name="Guest User" userId="S::urn:spo:anon#fb6a10068f234bf7ca40dc6ee6815242a3f0a9f701825e89aa9cc57d5d2dd504::" providerId="AD" clId="Web-{5A78A268-393B-7FA8-1484-3301DA75051B}" dt="2023-11-20T23:58:09.082" v="6" actId="20577"/>
          <ac:spMkLst>
            <pc:docMk/>
            <pc:sldMk cId="3043225705" sldId="256"/>
            <ac:spMk id="2" creationId="{00000000-0000-0000-0000-000000000000}"/>
          </ac:spMkLst>
        </pc:spChg>
      </pc:sldChg>
    </pc:docChg>
  </pc:docChgLst>
  <pc:docChgLst>
    <pc:chgData name="Guest User" userId="S::urn:spo:anon#1a08b0c4e4af5d00d655df6ffa9ae2ecde7766abb8030830a41f3033f3e57a1a::" providerId="AD" clId="Web-{FB420D74-D133-693B-CB89-475E111F1FC1}"/>
    <pc:docChg chg="addSld delSld modSld">
      <pc:chgData name="Guest User" userId="S::urn:spo:anon#1a08b0c4e4af5d00d655df6ffa9ae2ecde7766abb8030830a41f3033f3e57a1a::" providerId="AD" clId="Web-{FB420D74-D133-693B-CB89-475E111F1FC1}" dt="2023-10-20T14:08:03.970" v="240" actId="20577"/>
      <pc:docMkLst>
        <pc:docMk/>
      </pc:docMkLst>
      <pc:sldChg chg="new del">
        <pc:chgData name="Guest User" userId="S::urn:spo:anon#1a08b0c4e4af5d00d655df6ffa9ae2ecde7766abb8030830a41f3033f3e57a1a::" providerId="AD" clId="Web-{FB420D74-D133-693B-CB89-475E111F1FC1}" dt="2023-10-20T13:28:20.462" v="2"/>
        <pc:sldMkLst>
          <pc:docMk/>
          <pc:sldMk cId="2924064576" sldId="283"/>
        </pc:sldMkLst>
      </pc:sldChg>
      <pc:sldChg chg="modSp add">
        <pc:chgData name="Guest User" userId="S::urn:spo:anon#1a08b0c4e4af5d00d655df6ffa9ae2ecde7766abb8030830a41f3033f3e57a1a::" providerId="AD" clId="Web-{FB420D74-D133-693B-CB89-475E111F1FC1}" dt="2023-10-20T13:53:22.878" v="139" actId="20577"/>
        <pc:sldMkLst>
          <pc:docMk/>
          <pc:sldMk cId="3039268396" sldId="284"/>
        </pc:sldMkLst>
        <pc:spChg chg="mod">
          <ac:chgData name="Guest User" userId="S::urn:spo:anon#1a08b0c4e4af5d00d655df6ffa9ae2ecde7766abb8030830a41f3033f3e57a1a::" providerId="AD" clId="Web-{FB420D74-D133-693B-CB89-475E111F1FC1}" dt="2023-10-20T13:53:22.878" v="139" actId="20577"/>
          <ac:spMkLst>
            <pc:docMk/>
            <pc:sldMk cId="3039268396" sldId="284"/>
            <ac:spMk id="3" creationId="{00000000-0000-0000-0000-000000000000}"/>
          </ac:spMkLst>
        </pc:spChg>
      </pc:sldChg>
      <pc:sldChg chg="modSp new">
        <pc:chgData name="Guest User" userId="S::urn:spo:anon#1a08b0c4e4af5d00d655df6ffa9ae2ecde7766abb8030830a41f3033f3e57a1a::" providerId="AD" clId="Web-{FB420D74-D133-693B-CB89-475E111F1FC1}" dt="2023-10-20T14:08:03.970" v="240" actId="20577"/>
        <pc:sldMkLst>
          <pc:docMk/>
          <pc:sldMk cId="1510673257" sldId="285"/>
        </pc:sldMkLst>
        <pc:spChg chg="mod">
          <ac:chgData name="Guest User" userId="S::urn:spo:anon#1a08b0c4e4af5d00d655df6ffa9ae2ecde7766abb8030830a41f3033f3e57a1a::" providerId="AD" clId="Web-{FB420D74-D133-693B-CB89-475E111F1FC1}" dt="2023-10-20T13:54:19.520" v="174" actId="20577"/>
          <ac:spMkLst>
            <pc:docMk/>
            <pc:sldMk cId="1510673257" sldId="285"/>
            <ac:spMk id="2" creationId="{4D346590-12BF-746D-41D4-16350FCBD014}"/>
          </ac:spMkLst>
        </pc:spChg>
        <pc:spChg chg="mod">
          <ac:chgData name="Guest User" userId="S::urn:spo:anon#1a08b0c4e4af5d00d655df6ffa9ae2ecde7766abb8030830a41f3033f3e57a1a::" providerId="AD" clId="Web-{FB420D74-D133-693B-CB89-475E111F1FC1}" dt="2023-10-20T14:08:03.970" v="240" actId="20577"/>
          <ac:spMkLst>
            <pc:docMk/>
            <pc:sldMk cId="1510673257" sldId="285"/>
            <ac:spMk id="3" creationId="{F62D518F-1F3C-6109-1016-090A645B2DF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28BA5A3-1381-4C0D-9D81-1163DAA9EB99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D7BBE5-F40A-456D-93BC-D8D6E91B9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75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1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4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24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7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1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2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79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7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4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41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2C88A-E03D-47CD-83C6-E30E657EB8FB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6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esternstatesairresourc-my.sharepoint.com/:x:/g/personal/rpayne_westar_org/EX6uhzrGLuFLt9oSx1BnImYB8KyFUSF6jBN0B1iBntzePw?e=ePPYa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692594"/>
            <a:ext cx="9616751" cy="2901054"/>
          </a:xfrm>
        </p:spPr>
        <p:txBody>
          <a:bodyPr anchor="t">
            <a:normAutofit/>
          </a:bodyPr>
          <a:lstStyle/>
          <a:p>
            <a:pPr algn="l"/>
            <a:r>
              <a:rPr lang="en-US"/>
              <a:t>November 29, 2023</a:t>
            </a:r>
            <a:br>
              <a:rPr lang="en-US"/>
            </a:br>
            <a:r>
              <a:rPr lang="en-US"/>
              <a:t>Work Group Updates</a:t>
            </a:r>
            <a:br>
              <a:rPr lang="en-US"/>
            </a:br>
            <a:r>
              <a:rPr lang="en-US"/>
              <a:t>Membership List Updates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7890" y="4030824"/>
            <a:ext cx="9144000" cy="25985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dirty="0"/>
              <a:t>FSWG slide 2</a:t>
            </a:r>
          </a:p>
          <a:p>
            <a:pPr algn="l"/>
            <a:r>
              <a:rPr lang="en-US" dirty="0"/>
              <a:t>OGWG slide 3</a:t>
            </a:r>
            <a:endParaRPr lang="en-US" dirty="0">
              <a:ea typeface="Calibri"/>
              <a:cs typeface="Calibri"/>
            </a:endParaRPr>
          </a:p>
          <a:p>
            <a:pPr algn="l"/>
            <a:r>
              <a:rPr lang="en-US" dirty="0"/>
              <a:t>RHPWG slide 4</a:t>
            </a:r>
            <a:endParaRPr lang="en-US" dirty="0">
              <a:cs typeface="Calibri" panose="020F0502020204030204"/>
            </a:endParaRPr>
          </a:p>
          <a:p>
            <a:pPr algn="l"/>
            <a:r>
              <a:rPr lang="en-US" dirty="0"/>
              <a:t>RTOWG slide 5</a:t>
            </a:r>
            <a:endParaRPr lang="en-US" dirty="0">
              <a:cs typeface="Calibri"/>
            </a:endParaRPr>
          </a:p>
          <a:p>
            <a:pPr algn="l"/>
            <a:r>
              <a:rPr lang="en-US" dirty="0"/>
              <a:t>TDWG slide 6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43225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700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/>
              <a:t>Fire &amp; Smoke Work Group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502920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/>
              <a:t>Accomplishments (November 2023) </a:t>
            </a:r>
          </a:p>
          <a:p>
            <a:pPr lvl="1"/>
            <a:r>
              <a:rPr lang="en-US" dirty="0"/>
              <a:t>November 13 meeting:</a:t>
            </a:r>
          </a:p>
          <a:p>
            <a:pPr lvl="2"/>
            <a:r>
              <a:rPr lang="en-US" dirty="0"/>
              <a:t>Discussed the 2022 EMP development and fire activity data</a:t>
            </a:r>
          </a:p>
          <a:p>
            <a:pPr lvl="2"/>
            <a:r>
              <a:rPr lang="en-US" dirty="0"/>
              <a:t>Conversation about Exceptional Events in the news (Guardian and </a:t>
            </a:r>
            <a:r>
              <a:rPr lang="en-US" dirty="0" err="1"/>
              <a:t>Muckrock</a:t>
            </a:r>
            <a:r>
              <a:rPr lang="en-US" dirty="0"/>
              <a:t> articles)</a:t>
            </a:r>
          </a:p>
          <a:p>
            <a:pPr lvl="2"/>
            <a:r>
              <a:rPr lang="en-US" dirty="0"/>
              <a:t>Ideas for future meetings and what are the outputs from this group (suggestions from the group): </a:t>
            </a:r>
          </a:p>
          <a:p>
            <a:pPr lvl="3"/>
            <a:r>
              <a:rPr lang="en-US" dirty="0"/>
              <a:t>How are we going to be ready to deal with increased Rx and reduce emissions at a time when increased wildfire is the reality? Air curtain incinerators, etc.</a:t>
            </a:r>
          </a:p>
          <a:p>
            <a:pPr lvl="3"/>
            <a:r>
              <a:rPr lang="en-US" dirty="0"/>
              <a:t>Regional solutions including communications - the equivalent of Fire and Smoke map but for Rx burning, learn more about emissions reduction technologies (burning techniques)</a:t>
            </a:r>
          </a:p>
          <a:p>
            <a:pPr lvl="3"/>
            <a:r>
              <a:rPr lang="en-US" dirty="0"/>
              <a:t>Value of group is to help each other out in a regional manner, but there has also been a historical lean towards completing deliverables. Need to work out what our goals are moving forward.</a:t>
            </a:r>
          </a:p>
          <a:p>
            <a:r>
              <a:rPr lang="en-US" dirty="0"/>
              <a:t>Plans (December 2023 – January 2024) </a:t>
            </a:r>
          </a:p>
          <a:p>
            <a:pPr lvl="1"/>
            <a:r>
              <a:rPr lang="en-US" dirty="0"/>
              <a:t>Next meeting planned for Monday, January 8</a:t>
            </a:r>
            <a:r>
              <a:rPr lang="en-US" baseline="30000" dirty="0"/>
              <a:t>th</a:t>
            </a:r>
            <a:r>
              <a:rPr lang="en-US" dirty="0"/>
              <a:t> at 2:00 MST </a:t>
            </a:r>
          </a:p>
          <a:p>
            <a:r>
              <a:rPr lang="en-US" dirty="0"/>
              <a:t>Membership List Update for TSC Approval</a:t>
            </a:r>
          </a:p>
          <a:p>
            <a:pPr lvl="1"/>
            <a:r>
              <a:rPr lang="en-US" dirty="0"/>
              <a:t>No updates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0419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700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/>
              <a:t>Oil &amp; Gas Work Group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50292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Accomplishments (November 2023) </a:t>
            </a:r>
          </a:p>
          <a:p>
            <a:pPr lvl="1"/>
            <a:r>
              <a:rPr lang="en-US"/>
              <a:t>Finalized oil and gas member survey report </a:t>
            </a:r>
            <a:endParaRPr lang="en-US">
              <a:ea typeface="Calibri"/>
              <a:cs typeface="Calibri"/>
            </a:endParaRPr>
          </a:p>
          <a:p>
            <a:r>
              <a:rPr lang="en-US"/>
              <a:t>Plans (December 2023 – January 2024) </a:t>
            </a:r>
            <a:endParaRPr lang="en-US">
              <a:ea typeface="Calibri"/>
              <a:cs typeface="Calibri"/>
            </a:endParaRPr>
          </a:p>
          <a:p>
            <a:pPr lvl="1"/>
            <a:r>
              <a:rPr lang="en-US">
                <a:ea typeface="Calibri"/>
                <a:cs typeface="Calibri"/>
              </a:rPr>
              <a:t>Review and update work plan tasks for 2024</a:t>
            </a:r>
            <a:endParaRPr lang="en-US"/>
          </a:p>
          <a:p>
            <a:pPr lvl="1"/>
            <a:r>
              <a:rPr lang="en-US"/>
              <a:t>Resume quarterly work group calls: </a:t>
            </a:r>
            <a:endParaRPr lang="en-US">
              <a:ea typeface="Calibri" panose="020F0502020204030204"/>
              <a:cs typeface="Calibri" panose="020F0502020204030204"/>
            </a:endParaRPr>
          </a:p>
          <a:p>
            <a:pPr lvl="2"/>
            <a:r>
              <a:rPr lang="en-US">
                <a:ea typeface="Calibri" panose="020F0502020204030204"/>
                <a:cs typeface="Calibri" panose="020F0502020204030204"/>
              </a:rPr>
              <a:t>January 23, 2024 @ 12:30-2:00p MST (tentative)</a:t>
            </a:r>
          </a:p>
          <a:p>
            <a:r>
              <a:rPr lang="en-US"/>
              <a:t>Membership List Update for TSC Approval</a:t>
            </a:r>
            <a:endParaRPr lang="en-US">
              <a:ea typeface="Calibri"/>
              <a:cs typeface="Calibri"/>
            </a:endParaRPr>
          </a:p>
          <a:p>
            <a:pPr lvl="1"/>
            <a:r>
              <a:rPr lang="en-US"/>
              <a:t>Nomination of Michael Kirsch (S. Ute Indian Tribe) to replace Matt Wampler as OGWG co-chair</a:t>
            </a:r>
            <a:endParaRPr lang="en-US">
              <a:ea typeface="Calibri"/>
              <a:cs typeface="Calibri"/>
            </a:endParaRPr>
          </a:p>
          <a:p>
            <a:pPr lvl="1"/>
            <a:r>
              <a:rPr lang="en-US"/>
              <a:t>Updates to </a:t>
            </a:r>
            <a:r>
              <a:rPr lang="en-US">
                <a:hlinkClick r:id="rId2"/>
              </a:rPr>
              <a:t>8/30/23</a:t>
            </a:r>
            <a:r>
              <a:rPr lang="en-US"/>
              <a:t> approved list</a:t>
            </a:r>
            <a:endParaRPr lang="en-US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48482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700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Regional Haze Planning Work Group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50292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Accomplishments (November 2023) </a:t>
            </a:r>
          </a:p>
          <a:p>
            <a:pPr lvl="1"/>
            <a:r>
              <a:rPr lang="en-US" dirty="0"/>
              <a:t>No meetings since RHP/RTO combined call September 25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Presented TSS tools survey and web metrics to WRAP Board on November 1st</a:t>
            </a:r>
          </a:p>
          <a:p>
            <a:r>
              <a:rPr lang="en-US" dirty="0"/>
              <a:t>Plans (December 2023 – January 2024) </a:t>
            </a:r>
          </a:p>
          <a:p>
            <a:pPr lvl="1"/>
            <a:r>
              <a:rPr lang="en-US" dirty="0"/>
              <a:t>Form Regional Haze “teach-ins”:</a:t>
            </a:r>
          </a:p>
          <a:p>
            <a:pPr lvl="2"/>
            <a:r>
              <a:rPr lang="en-US" dirty="0"/>
              <a:t>Regional Haze 101 for new staff</a:t>
            </a:r>
          </a:p>
          <a:p>
            <a:pPr lvl="2"/>
            <a:r>
              <a:rPr lang="en-US" dirty="0"/>
              <a:t>TSS tools to date and how they can be used for current progress report work</a:t>
            </a:r>
          </a:p>
          <a:p>
            <a:r>
              <a:rPr lang="en-US" dirty="0"/>
              <a:t>Membership List Update for TSC Approval</a:t>
            </a:r>
          </a:p>
          <a:p>
            <a:pPr lvl="1"/>
            <a:r>
              <a:rPr lang="en-US" dirty="0"/>
              <a:t>None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9790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700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/>
              <a:t>Regional Technical Operations Work Group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50292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/>
              </a:rPr>
              <a:t>Verbal Update</a:t>
            </a:r>
          </a:p>
        </p:txBody>
      </p:sp>
    </p:spTree>
    <p:extLst>
      <p:ext uri="{BB962C8B-B14F-4D97-AF65-F5344CB8AC3E}">
        <p14:creationId xmlns:p14="http://schemas.microsoft.com/office/powerpoint/2010/main" val="3042329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700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/>
              <a:t>Tribal Data Work Group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50292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Verbal Update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9476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369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November 29, 2023 Work Group Updates Membership List Updates</vt:lpstr>
      <vt:lpstr>Fire &amp; Smoke Work Group</vt:lpstr>
      <vt:lpstr>Oil &amp; Gas Work Group</vt:lpstr>
      <vt:lpstr>Regional Haze Planning Work Group</vt:lpstr>
      <vt:lpstr>Regional Technical Operations Work Group</vt:lpstr>
      <vt:lpstr>Tribal Data Work Group</vt:lpstr>
    </vt:vector>
  </TitlesOfParts>
  <Company>Nevada Division of Environmental Protection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Update on 2018-2019 WRAP Workplan</dc:title>
  <dc:creator>Frank Forsgren</dc:creator>
  <cp:lastModifiedBy>Rhonda Payne</cp:lastModifiedBy>
  <cp:revision>1</cp:revision>
  <cp:lastPrinted>2019-01-16T15:47:08Z</cp:lastPrinted>
  <dcterms:created xsi:type="dcterms:W3CDTF">2018-06-28T00:25:46Z</dcterms:created>
  <dcterms:modified xsi:type="dcterms:W3CDTF">2023-11-28T19:26:22Z</dcterms:modified>
</cp:coreProperties>
</file>