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82" r:id="rId3"/>
    <p:sldId id="284" r:id="rId4"/>
    <p:sldId id="285" r:id="rId5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58C5C7-9484-E828-5A34-E68627A639EB}" v="194" dt="2023-10-23T20:04:00.214"/>
    <p1510:client id="{3AB8C2EF-A0B1-2F96-B1A2-A2C9BC24E13B}" v="95" dt="2023-10-23T20:35:15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fb6a10068f234bf7ca40dc6ee6815242a3f0a9f701825e89aa9cc57d5d2dd504::" providerId="AD" clId="Web-{3CD0A2DF-1E3F-4501-B726-6EED086D3A3A}"/>
    <pc:docChg chg="delSld modSld">
      <pc:chgData name="Guest User" userId="S::urn:spo:anon#fb6a10068f234bf7ca40dc6ee6815242a3f0a9f701825e89aa9cc57d5d2dd504::" providerId="AD" clId="Web-{3CD0A2DF-1E3F-4501-B726-6EED086D3A3A}" dt="2023-10-19T20:20:47.148" v="20" actId="20577"/>
      <pc:docMkLst>
        <pc:docMk/>
      </pc:docMkLst>
      <pc:sldChg chg="modSp">
        <pc:chgData name="Guest User" userId="S::urn:spo:anon#fb6a10068f234bf7ca40dc6ee6815242a3f0a9f701825e89aa9cc57d5d2dd504::" providerId="AD" clId="Web-{3CD0A2DF-1E3F-4501-B726-6EED086D3A3A}" dt="2023-10-19T20:20:47.148" v="20" actId="20577"/>
        <pc:sldMkLst>
          <pc:docMk/>
          <pc:sldMk cId="3043225705" sldId="256"/>
        </pc:sldMkLst>
        <pc:spChg chg="mod">
          <ac:chgData name="Guest User" userId="S::urn:spo:anon#fb6a10068f234bf7ca40dc6ee6815242a3f0a9f701825e89aa9cc57d5d2dd504::" providerId="AD" clId="Web-{3CD0A2DF-1E3F-4501-B726-6EED086D3A3A}" dt="2023-10-19T20:20:47.148" v="20" actId="20577"/>
          <ac:spMkLst>
            <pc:docMk/>
            <pc:sldMk cId="3043225705" sldId="256"/>
            <ac:spMk id="3" creationId="{00000000-0000-0000-0000-000000000000}"/>
          </ac:spMkLst>
        </pc:spChg>
      </pc:sldChg>
      <pc:sldChg chg="del">
        <pc:chgData name="Guest User" userId="S::urn:spo:anon#fb6a10068f234bf7ca40dc6ee6815242a3f0a9f701825e89aa9cc57d5d2dd504::" providerId="AD" clId="Web-{3CD0A2DF-1E3F-4501-B726-6EED086D3A3A}" dt="2023-10-19T20:20:12.850" v="0"/>
        <pc:sldMkLst>
          <pc:docMk/>
          <pc:sldMk cId="4090419676" sldId="277"/>
        </pc:sldMkLst>
      </pc:sldChg>
      <pc:sldChg chg="del">
        <pc:chgData name="Guest User" userId="S::urn:spo:anon#fb6a10068f234bf7ca40dc6ee6815242a3f0a9f701825e89aa9cc57d5d2dd504::" providerId="AD" clId="Web-{3CD0A2DF-1E3F-4501-B726-6EED086D3A3A}" dt="2023-10-19T20:20:16.350" v="1"/>
        <pc:sldMkLst>
          <pc:docMk/>
          <pc:sldMk cId="3042329140" sldId="283"/>
        </pc:sldMkLst>
      </pc:sldChg>
      <pc:sldChg chg="del">
        <pc:chgData name="Guest User" userId="S::urn:spo:anon#fb6a10068f234bf7ca40dc6ee6815242a3f0a9f701825e89aa9cc57d5d2dd504::" providerId="AD" clId="Web-{3CD0A2DF-1E3F-4501-B726-6EED086D3A3A}" dt="2023-10-19T20:20:19.413" v="2"/>
        <pc:sldMkLst>
          <pc:docMk/>
          <pc:sldMk cId="3333506114" sldId="284"/>
        </pc:sldMkLst>
      </pc:sldChg>
      <pc:sldChg chg="del">
        <pc:chgData name="Guest User" userId="S::urn:spo:anon#fb6a10068f234bf7ca40dc6ee6815242a3f0a9f701825e89aa9cc57d5d2dd504::" providerId="AD" clId="Web-{3CD0A2DF-1E3F-4501-B726-6EED086D3A3A}" dt="2023-10-19T20:20:21.788" v="3"/>
        <pc:sldMkLst>
          <pc:docMk/>
          <pc:sldMk cId="529790537" sldId="285"/>
        </pc:sldMkLst>
      </pc:sldChg>
    </pc:docChg>
  </pc:docChgLst>
  <pc:docChgLst>
    <pc:chgData name="Guest User" userId="S::urn:spo:anon#1a08b0c4e4af5d00d655df6ffa9ae2ecde7766abb8030830a41f3033f3e57a1a::" providerId="AD" clId="Web-{FB420D74-D133-693B-CB89-475E111F1FC1}"/>
    <pc:docChg chg="addSld delSld modSld">
      <pc:chgData name="Guest User" userId="S::urn:spo:anon#1a08b0c4e4af5d00d655df6ffa9ae2ecde7766abb8030830a41f3033f3e57a1a::" providerId="AD" clId="Web-{FB420D74-D133-693B-CB89-475E111F1FC1}" dt="2023-10-20T14:08:03.970" v="240" actId="20577"/>
      <pc:docMkLst>
        <pc:docMk/>
      </pc:docMkLst>
      <pc:sldChg chg="new del">
        <pc:chgData name="Guest User" userId="S::urn:spo:anon#1a08b0c4e4af5d00d655df6ffa9ae2ecde7766abb8030830a41f3033f3e57a1a::" providerId="AD" clId="Web-{FB420D74-D133-693B-CB89-475E111F1FC1}" dt="2023-10-20T13:28:20.462" v="2"/>
        <pc:sldMkLst>
          <pc:docMk/>
          <pc:sldMk cId="2924064576" sldId="283"/>
        </pc:sldMkLst>
      </pc:sldChg>
      <pc:sldChg chg="modSp add">
        <pc:chgData name="Guest User" userId="S::urn:spo:anon#1a08b0c4e4af5d00d655df6ffa9ae2ecde7766abb8030830a41f3033f3e57a1a::" providerId="AD" clId="Web-{FB420D74-D133-693B-CB89-475E111F1FC1}" dt="2023-10-20T13:53:22.878" v="139" actId="20577"/>
        <pc:sldMkLst>
          <pc:docMk/>
          <pc:sldMk cId="3039268396" sldId="284"/>
        </pc:sldMkLst>
        <pc:spChg chg="mod">
          <ac:chgData name="Guest User" userId="S::urn:spo:anon#1a08b0c4e4af5d00d655df6ffa9ae2ecde7766abb8030830a41f3033f3e57a1a::" providerId="AD" clId="Web-{FB420D74-D133-693B-CB89-475E111F1FC1}" dt="2023-10-20T13:53:22.878" v="139" actId="20577"/>
          <ac:spMkLst>
            <pc:docMk/>
            <pc:sldMk cId="3039268396" sldId="284"/>
            <ac:spMk id="3" creationId="{00000000-0000-0000-0000-000000000000}"/>
          </ac:spMkLst>
        </pc:spChg>
      </pc:sldChg>
      <pc:sldChg chg="modSp new">
        <pc:chgData name="Guest User" userId="S::urn:spo:anon#1a08b0c4e4af5d00d655df6ffa9ae2ecde7766abb8030830a41f3033f3e57a1a::" providerId="AD" clId="Web-{FB420D74-D133-693B-CB89-475E111F1FC1}" dt="2023-10-20T14:08:03.970" v="240" actId="20577"/>
        <pc:sldMkLst>
          <pc:docMk/>
          <pc:sldMk cId="1510673257" sldId="285"/>
        </pc:sldMkLst>
        <pc:spChg chg="mod">
          <ac:chgData name="Guest User" userId="S::urn:spo:anon#1a08b0c4e4af5d00d655df6ffa9ae2ecde7766abb8030830a41f3033f3e57a1a::" providerId="AD" clId="Web-{FB420D74-D133-693B-CB89-475E111F1FC1}" dt="2023-10-20T13:54:19.520" v="174" actId="20577"/>
          <ac:spMkLst>
            <pc:docMk/>
            <pc:sldMk cId="1510673257" sldId="285"/>
            <ac:spMk id="2" creationId="{4D346590-12BF-746D-41D4-16350FCBD014}"/>
          </ac:spMkLst>
        </pc:spChg>
        <pc:spChg chg="mod">
          <ac:chgData name="Guest User" userId="S::urn:spo:anon#1a08b0c4e4af5d00d655df6ffa9ae2ecde7766abb8030830a41f3033f3e57a1a::" providerId="AD" clId="Web-{FB420D74-D133-693B-CB89-475E111F1FC1}" dt="2023-10-20T14:08:03.970" v="240" actId="20577"/>
          <ac:spMkLst>
            <pc:docMk/>
            <pc:sldMk cId="1510673257" sldId="285"/>
            <ac:spMk id="3" creationId="{F62D518F-1F3C-6109-1016-090A645B2DF6}"/>
          </ac:spMkLst>
        </pc:spChg>
      </pc:sldChg>
    </pc:docChg>
  </pc:docChgLst>
  <pc:docChgLst>
    <pc:chgData name="Guest User" userId="S::urn:spo:anon#fb6a10068f234bf7ca40dc6ee6815242a3f0a9f701825e89aa9cc57d5d2dd504::" providerId="AD" clId="Web-{3AB8C2EF-A0B1-2F96-B1A2-A2C9BC24E13B}"/>
    <pc:docChg chg="modSld">
      <pc:chgData name="Guest User" userId="S::urn:spo:anon#fb6a10068f234bf7ca40dc6ee6815242a3f0a9f701825e89aa9cc57d5d2dd504::" providerId="AD" clId="Web-{3AB8C2EF-A0B1-2F96-B1A2-A2C9BC24E13B}" dt="2023-10-23T20:35:15.108" v="92" actId="20577"/>
      <pc:docMkLst>
        <pc:docMk/>
      </pc:docMkLst>
      <pc:sldChg chg="modSp">
        <pc:chgData name="Guest User" userId="S::urn:spo:anon#fb6a10068f234bf7ca40dc6ee6815242a3f0a9f701825e89aa9cc57d5d2dd504::" providerId="AD" clId="Web-{3AB8C2EF-A0B1-2F96-B1A2-A2C9BC24E13B}" dt="2023-10-23T20:35:15.108" v="92" actId="20577"/>
        <pc:sldMkLst>
          <pc:docMk/>
          <pc:sldMk cId="3039268396" sldId="284"/>
        </pc:sldMkLst>
        <pc:spChg chg="mod">
          <ac:chgData name="Guest User" userId="S::urn:spo:anon#fb6a10068f234bf7ca40dc6ee6815242a3f0a9f701825e89aa9cc57d5d2dd504::" providerId="AD" clId="Web-{3AB8C2EF-A0B1-2F96-B1A2-A2C9BC24E13B}" dt="2023-10-23T20:09:26.044" v="11" actId="20577"/>
          <ac:spMkLst>
            <pc:docMk/>
            <pc:sldMk cId="3039268396" sldId="284"/>
            <ac:spMk id="2" creationId="{00000000-0000-0000-0000-000000000000}"/>
          </ac:spMkLst>
        </pc:spChg>
        <pc:spChg chg="mod">
          <ac:chgData name="Guest User" userId="S::urn:spo:anon#fb6a10068f234bf7ca40dc6ee6815242a3f0a9f701825e89aa9cc57d5d2dd504::" providerId="AD" clId="Web-{3AB8C2EF-A0B1-2F96-B1A2-A2C9BC24E13B}" dt="2023-10-23T20:35:15.108" v="92" actId="20577"/>
          <ac:spMkLst>
            <pc:docMk/>
            <pc:sldMk cId="3039268396" sldId="284"/>
            <ac:spMk id="3" creationId="{00000000-0000-0000-0000-000000000000}"/>
          </ac:spMkLst>
        </pc:spChg>
      </pc:sldChg>
    </pc:docChg>
  </pc:docChgLst>
  <pc:docChgLst>
    <pc:chgData name="Rhonda Payne" userId="51eb2985-4331-4afe-881f-def1be9c0cd1" providerId="ADAL" clId="{77EA835E-68C6-4A2E-8F01-F32527A18479}"/>
    <pc:docChg chg="custSel modSld">
      <pc:chgData name="Rhonda Payne" userId="51eb2985-4331-4afe-881f-def1be9c0cd1" providerId="ADAL" clId="{77EA835E-68C6-4A2E-8F01-F32527A18479}" dt="2023-10-23T16:20:17.830" v="180" actId="20577"/>
      <pc:docMkLst>
        <pc:docMk/>
      </pc:docMkLst>
      <pc:sldChg chg="modSp mod">
        <pc:chgData name="Rhonda Payne" userId="51eb2985-4331-4afe-881f-def1be9c0cd1" providerId="ADAL" clId="{77EA835E-68C6-4A2E-8F01-F32527A18479}" dt="2023-10-23T16:20:17.830" v="180" actId="20577"/>
        <pc:sldMkLst>
          <pc:docMk/>
          <pc:sldMk cId="3043225705" sldId="256"/>
        </pc:sldMkLst>
        <pc:spChg chg="mod">
          <ac:chgData name="Rhonda Payne" userId="51eb2985-4331-4afe-881f-def1be9c0cd1" providerId="ADAL" clId="{77EA835E-68C6-4A2E-8F01-F32527A18479}" dt="2023-10-16T19:22:12.614" v="15" actId="20577"/>
          <ac:spMkLst>
            <pc:docMk/>
            <pc:sldMk cId="3043225705" sldId="256"/>
            <ac:spMk id="2" creationId="{00000000-0000-0000-0000-000000000000}"/>
          </ac:spMkLst>
        </pc:spChg>
        <pc:spChg chg="mod">
          <ac:chgData name="Rhonda Payne" userId="51eb2985-4331-4afe-881f-def1be9c0cd1" providerId="ADAL" clId="{77EA835E-68C6-4A2E-8F01-F32527A18479}" dt="2023-10-23T16:20:17.830" v="180" actId="20577"/>
          <ac:spMkLst>
            <pc:docMk/>
            <pc:sldMk cId="3043225705" sldId="256"/>
            <ac:spMk id="3" creationId="{00000000-0000-0000-0000-000000000000}"/>
          </ac:spMkLst>
        </pc:spChg>
      </pc:sldChg>
      <pc:sldChg chg="modSp mod">
        <pc:chgData name="Rhonda Payne" userId="51eb2985-4331-4afe-881f-def1be9c0cd1" providerId="ADAL" clId="{77EA835E-68C6-4A2E-8F01-F32527A18479}" dt="2023-10-16T19:23:06.214" v="56" actId="20577"/>
        <pc:sldMkLst>
          <pc:docMk/>
          <pc:sldMk cId="4090419676" sldId="277"/>
        </pc:sldMkLst>
        <pc:spChg chg="mod">
          <ac:chgData name="Rhonda Payne" userId="51eb2985-4331-4afe-881f-def1be9c0cd1" providerId="ADAL" clId="{77EA835E-68C6-4A2E-8F01-F32527A18479}" dt="2023-10-16T19:23:06.214" v="56" actId="20577"/>
          <ac:spMkLst>
            <pc:docMk/>
            <pc:sldMk cId="4090419676" sldId="277"/>
            <ac:spMk id="3" creationId="{00000000-0000-0000-0000-000000000000}"/>
          </ac:spMkLst>
        </pc:spChg>
      </pc:sldChg>
      <pc:sldChg chg="modSp mod">
        <pc:chgData name="Rhonda Payne" userId="51eb2985-4331-4afe-881f-def1be9c0cd1" providerId="ADAL" clId="{77EA835E-68C6-4A2E-8F01-F32527A18479}" dt="2023-10-23T16:18:22.776" v="113" actId="20577"/>
        <pc:sldMkLst>
          <pc:docMk/>
          <pc:sldMk cId="3003290267" sldId="282"/>
        </pc:sldMkLst>
        <pc:spChg chg="mod">
          <ac:chgData name="Rhonda Payne" userId="51eb2985-4331-4afe-881f-def1be9c0cd1" providerId="ADAL" clId="{77EA835E-68C6-4A2E-8F01-F32527A18479}" dt="2023-10-23T16:18:22.776" v="113" actId="20577"/>
          <ac:spMkLst>
            <pc:docMk/>
            <pc:sldMk cId="3003290267" sldId="282"/>
            <ac:spMk id="3" creationId="{00000000-0000-0000-0000-000000000000}"/>
          </ac:spMkLst>
        </pc:spChg>
      </pc:sldChg>
      <pc:sldChg chg="modSp mod">
        <pc:chgData name="Rhonda Payne" userId="51eb2985-4331-4afe-881f-def1be9c0cd1" providerId="ADAL" clId="{77EA835E-68C6-4A2E-8F01-F32527A18479}" dt="2023-10-16T19:23:57.677" v="91" actId="20577"/>
        <pc:sldMkLst>
          <pc:docMk/>
          <pc:sldMk cId="3042329140" sldId="283"/>
        </pc:sldMkLst>
        <pc:spChg chg="mod">
          <ac:chgData name="Rhonda Payne" userId="51eb2985-4331-4afe-881f-def1be9c0cd1" providerId="ADAL" clId="{77EA835E-68C6-4A2E-8F01-F32527A18479}" dt="2023-10-16T19:23:57.677" v="91" actId="20577"/>
          <ac:spMkLst>
            <pc:docMk/>
            <pc:sldMk cId="3042329140" sldId="283"/>
            <ac:spMk id="3" creationId="{00000000-0000-0000-0000-000000000000}"/>
          </ac:spMkLst>
        </pc:spChg>
      </pc:sldChg>
      <pc:sldChg chg="modSp mod">
        <pc:chgData name="Rhonda Payne" userId="51eb2985-4331-4afe-881f-def1be9c0cd1" providerId="ADAL" clId="{77EA835E-68C6-4A2E-8F01-F32527A18479}" dt="2023-10-16T19:23:51.766" v="82" actId="20577"/>
        <pc:sldMkLst>
          <pc:docMk/>
          <pc:sldMk cId="3333506114" sldId="284"/>
        </pc:sldMkLst>
        <pc:spChg chg="mod">
          <ac:chgData name="Rhonda Payne" userId="51eb2985-4331-4afe-881f-def1be9c0cd1" providerId="ADAL" clId="{77EA835E-68C6-4A2E-8F01-F32527A18479}" dt="2023-10-16T19:23:51.766" v="82" actId="20577"/>
          <ac:spMkLst>
            <pc:docMk/>
            <pc:sldMk cId="3333506114" sldId="284"/>
            <ac:spMk id="3" creationId="{00000000-0000-0000-0000-000000000000}"/>
          </ac:spMkLst>
        </pc:spChg>
      </pc:sldChg>
      <pc:sldChg chg="modSp mod">
        <pc:chgData name="Rhonda Payne" userId="51eb2985-4331-4afe-881f-def1be9c0cd1" providerId="ADAL" clId="{77EA835E-68C6-4A2E-8F01-F32527A18479}" dt="2023-10-16T19:23:45.766" v="74" actId="20577"/>
        <pc:sldMkLst>
          <pc:docMk/>
          <pc:sldMk cId="529790537" sldId="285"/>
        </pc:sldMkLst>
        <pc:spChg chg="mod">
          <ac:chgData name="Rhonda Payne" userId="51eb2985-4331-4afe-881f-def1be9c0cd1" providerId="ADAL" clId="{77EA835E-68C6-4A2E-8F01-F32527A18479}" dt="2023-10-16T19:23:45.766" v="74" actId="20577"/>
          <ac:spMkLst>
            <pc:docMk/>
            <pc:sldMk cId="529790537" sldId="285"/>
            <ac:spMk id="3" creationId="{00000000-0000-0000-0000-000000000000}"/>
          </ac:spMkLst>
        </pc:spChg>
      </pc:sldChg>
    </pc:docChg>
  </pc:docChgLst>
  <pc:docChgLst>
    <pc:chgData name="Guest User" userId="S::urn:spo:anon#fb6a10068f234bf7ca40dc6ee6815242a3f0a9f701825e89aa9cc57d5d2dd504::" providerId="AD" clId="Web-{0058C5C7-9484-E828-5A34-E68627A639EB}"/>
    <pc:docChg chg="modSld">
      <pc:chgData name="Guest User" userId="S::urn:spo:anon#fb6a10068f234bf7ca40dc6ee6815242a3f0a9f701825e89aa9cc57d5d2dd504::" providerId="AD" clId="Web-{0058C5C7-9484-E828-5A34-E68627A639EB}" dt="2023-10-23T20:03:59.824" v="193" actId="20577"/>
      <pc:docMkLst>
        <pc:docMk/>
      </pc:docMkLst>
      <pc:sldChg chg="modSp">
        <pc:chgData name="Guest User" userId="S::urn:spo:anon#fb6a10068f234bf7ca40dc6ee6815242a3f0a9f701825e89aa9cc57d5d2dd504::" providerId="AD" clId="Web-{0058C5C7-9484-E828-5A34-E68627A639EB}" dt="2023-10-23T20:03:59.824" v="193" actId="20577"/>
        <pc:sldMkLst>
          <pc:docMk/>
          <pc:sldMk cId="3003290267" sldId="282"/>
        </pc:sldMkLst>
        <pc:spChg chg="mod">
          <ac:chgData name="Guest User" userId="S::urn:spo:anon#fb6a10068f234bf7ca40dc6ee6815242a3f0a9f701825e89aa9cc57d5d2dd504::" providerId="AD" clId="Web-{0058C5C7-9484-E828-5A34-E68627A639EB}" dt="2023-10-23T20:03:59.824" v="193" actId="20577"/>
          <ac:spMkLst>
            <pc:docMk/>
            <pc:sldMk cId="3003290267" sldId="28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8BA5A3-1381-4C0D-9D81-1163DAA9EB99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D7BBE5-F40A-456D-93BC-D8D6E91B9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7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cc02.safelinks.protection.outlook.com/?url=https%3A%2F%2Fviews.cira.colostate.edu%2Fadms%2FCharts%2FSliderMap.aspx%3Fjsfl%3D~%2Fjs_ext%2Fhighcharts%2Fdata%2Fhighcharts-us-all.js%26jsflpci%3DPageDynamicScriptsBottom%26evtkey%3DXUST_NSUT_USSM%26ccfid%3DWebsiteUsageStatsControlsConfigFile%26ccid%3DAppUsageNormalizedStateTotalsSliderMap%26csfid%3DWebsiteUsageStatsMetadataFile%26csid%3DWebsite_Usage_By_State_Normalized%26ssp%3D~%2Fcss%2Fxf-hctt-default.css%2C~%2Fcss_page%2FSliderMap1.css%2C~%2Fcss%2Fxf-style.css%2C~%2Fcss%2Fxf-express-tools.css%26chwd%3D800%26chht%3D500%26chtitlefs%3D22%26chtitleclr%3D6A98C5%26chsubtitlefs%3D18%26chsubtitleclr%3D666666%26chlegendfs%3D12%26wsid%3D1%2C2%2C3%26wskey%3DFED%2CTSS%2CIWDW%26wsname%3DFederal%2520Land%2520Manager%2520Environmental%2520Database%2CRegional%2520Haze%2520Technical%2520Support%2520System%2CIntermountain%2520West%2520Data%2520Warehouse%26ssval%3D0%26seval%3D1500%26appPath%3D%2Fadms%26format%3Dhtml%26timestamp%3D1695850812543&amp;data=05%7C01%7Cdestroh%40nd.gov%7C62c655c7d1ca4c90e1dc08dbbfa67666%7C2dea0464da514a88bae2b3db94bc0c54%7C0%7C0%7C638314493965047843%7CUnknown%7CTWFpbGZsb3d8eyJWIjoiMC4wLjAwMDAiLCJQIjoiV2luMzIiLCJBTiI6Ik1haWwiLCJXVCI6Mn0%3D%7C3000%7C%7C%7C&amp;sdata=LFYZ9JsTgZupBL1YgGb7GxyQ5PKAX4Ms3uZ7cd2Ws%2Bs%3D&amp;reserved=0" TargetMode="External"/><Relationship Id="rId2" Type="http://schemas.openxmlformats.org/officeDocument/2006/relationships/hyperlink" Target="https://gcc02.safelinks.protection.outlook.com/?url=https%3A%2F%2Fviews.cira.colostate.edu%2Fadms%2FExpress%2FUsageStats.aspx&amp;data=05%7C01%7Cdestroh%40nd.gov%7C62c655c7d1ca4c90e1dc08dbbfa67666%7C2dea0464da514a88bae2b3db94bc0c54%7C0%7C0%7C638314493965047843%7CUnknown%7CTWFpbGZsb3d8eyJWIjoiMC4wLjAwMDAiLCJQIjoiV2luMzIiLCJBTiI6Ik1haWwiLCJXVCI6Mn0%3D%7C3000%7C%7C%7C&amp;sdata=8k9QsH6xFYQ1jWvA5QkUamQNFVjkg2R815mhDBNpkT8%3D&amp;reserved=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cc02.safelinks.protection.outlook.com/?url=https%3A%2F%2Fviews.cira.colostate.edu%2Fadms%2FCharts%2FSliderMap.aspx%3Fjsfl%3D~%2Fjs_ext%2Fhighcharts%2Fdata%2Fhighcharts-us-all.js%26jsflpci%3DPageDynamicScriptsBottom%26evtkey%3DXUST_RSUT_USSM%26ccfid%3DWebsiteUsageStatsControlsConfigFile%26ccid%3DAppUsageRawStateTotalsSliderMap%26csfid%3DWebsiteUsageStatsMetadataFile%26csid%3DWebsite_Usage_By_State_Raw%26ssp%3D~%2Fcss%2Fxf-hctt-default.css%2C~%2Fcss_page%2FSliderMap1.css%2C~%2Fcss%2Fxf-style.css%2C~%2Fcss%2Fxf-express-tools.css%26chwd%3D800%26chht%3D500%26chtitlefs%3D22%26chtitleclr%3D6A98C5%26chsubtitlefs%3D18%26chsubtitleclr%3D666666%26chlegendfs%3D12%26wsid%3D1%2C2%2C3%26wskey%3DFED%2CTSS%2CIWDW%26wsname%3DFederal%2520Land%2520Manager%2520Environmental%2520Database%2CRegional%2520Haze%2520Technical%2520Support%2520System%2CIntermountain%2520West%2520Data%2520Warehouse%26ssval%3D0%26seval%3D1500%26appPath%3D%2Fadms%26format%3Dhtml%26timestamp%3D1695850830551&amp;data=05%7C01%7Cdestroh%40nd.gov%7C62c655c7d1ca4c90e1dc08dbbfa67666%7C2dea0464da514a88bae2b3db94bc0c54%7C0%7C0%7C638314493965047843%7CUnknown%7CTWFpbGZsb3d8eyJWIjoiMC4wLjAwMDAiLCJQIjoiV2luMzIiLCJBTiI6Ik1haWwiLCJXVCI6Mn0%3D%7C3000%7C%7C%7C&amp;sdata=bBya9YD6GgxfstIcqIte5rZ%2BtEZDU7q5dEYH%2Fd5Gh5c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692594"/>
            <a:ext cx="9616751" cy="2901054"/>
          </a:xfrm>
        </p:spPr>
        <p:txBody>
          <a:bodyPr anchor="t">
            <a:normAutofit/>
          </a:bodyPr>
          <a:lstStyle/>
          <a:p>
            <a:pPr algn="l"/>
            <a:r>
              <a:rPr lang="en-US"/>
              <a:t>October 25, 2023</a:t>
            </a:r>
            <a:br>
              <a:rPr lang="en-US"/>
            </a:br>
            <a:r>
              <a:rPr lang="en-US"/>
              <a:t>Work Group Updates</a:t>
            </a:r>
            <a:br>
              <a:rPr lang="en-US"/>
            </a:br>
            <a:r>
              <a:rPr lang="en-US"/>
              <a:t>Membership List Updates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890" y="4030824"/>
            <a:ext cx="9144000" cy="25985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/>
              <a:t>OGWG slide 2</a:t>
            </a:r>
            <a:endParaRPr lang="en-US">
              <a:ea typeface="Calibri"/>
              <a:cs typeface="Calibri"/>
            </a:endParaRPr>
          </a:p>
          <a:p>
            <a:pPr algn="l"/>
            <a:r>
              <a:rPr lang="en-US"/>
              <a:t>RHPWG / RTOWG slides 3 &amp; 4</a:t>
            </a:r>
          </a:p>
          <a:p>
            <a:pPr algn="l"/>
            <a:r>
              <a:rPr lang="en-US"/>
              <a:t>FSWG, TDWG – no update slide</a:t>
            </a:r>
          </a:p>
        </p:txBody>
      </p:sp>
    </p:spTree>
    <p:extLst>
      <p:ext uri="{BB962C8B-B14F-4D97-AF65-F5344CB8AC3E}">
        <p14:creationId xmlns:p14="http://schemas.microsoft.com/office/powerpoint/2010/main" val="304322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700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Oil &amp; Gas Work Group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0292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Accomplishments (September &amp; October 2023) </a:t>
            </a:r>
          </a:p>
          <a:p>
            <a:pPr lvl="1"/>
            <a:r>
              <a:rPr lang="en-US"/>
              <a:t>Oil and Gas Work Group achieved work group consensus on the 2022 OG Survey Report on </a:t>
            </a:r>
            <a:r>
              <a:rPr lang="en-US" u="sng"/>
              <a:t>August 29, 2023</a:t>
            </a:r>
            <a:r>
              <a:rPr lang="en-US"/>
              <a:t>.</a:t>
            </a:r>
          </a:p>
          <a:p>
            <a:pPr lvl="1"/>
            <a:r>
              <a:rPr lang="en-US"/>
              <a:t>Presented 2022 OG Survey Report at EPA's 2023 International Emissions Inventory Conference in Seattle, WA, on </a:t>
            </a:r>
            <a:r>
              <a:rPr lang="en-US" u="sng"/>
              <a:t>September 28, 2023</a:t>
            </a:r>
            <a:r>
              <a:rPr lang="en-US"/>
              <a:t>.</a:t>
            </a:r>
          </a:p>
          <a:p>
            <a:pPr lvl="1"/>
            <a:r>
              <a:rPr lang="en-US"/>
              <a:t>Shared report via email to TSC on </a:t>
            </a:r>
            <a:r>
              <a:rPr lang="en-US" u="sng"/>
              <a:t>October 10, 2023</a:t>
            </a:r>
            <a:r>
              <a:rPr lang="en-US"/>
              <a:t>, for input and clarifying questions.</a:t>
            </a:r>
          </a:p>
          <a:p>
            <a:pPr lvl="2"/>
            <a:r>
              <a:rPr lang="en-US">
                <a:cs typeface="Calibri"/>
              </a:rPr>
              <a:t>Aim to get TSC input today and seek final consensus on report.</a:t>
            </a:r>
          </a:p>
          <a:p>
            <a:r>
              <a:rPr lang="en-US"/>
              <a:t>Plans (November 2023) </a:t>
            </a:r>
          </a:p>
          <a:p>
            <a:pPr lvl="1"/>
            <a:r>
              <a:rPr lang="en-US"/>
              <a:t>Continued discussion on survey feedback and where WG fits in helping with identified needs.</a:t>
            </a:r>
            <a:endParaRPr lang="en-US">
              <a:cs typeface="Calibri"/>
            </a:endParaRPr>
          </a:p>
          <a:p>
            <a:r>
              <a:rPr lang="en-US"/>
              <a:t>Membership List Update for TSC Approval</a:t>
            </a:r>
          </a:p>
          <a:p>
            <a:pPr lvl="1"/>
            <a:r>
              <a:rPr lang="en-US"/>
              <a:t>No new updates</a:t>
            </a:r>
          </a:p>
        </p:txBody>
      </p:sp>
    </p:spTree>
    <p:extLst>
      <p:ext uri="{BB962C8B-B14F-4D97-AF65-F5344CB8AC3E}">
        <p14:creationId xmlns:p14="http://schemas.microsoft.com/office/powerpoint/2010/main" val="3003290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700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RHP/RTO Work Group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647"/>
            <a:ext cx="10515600" cy="522375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u="sng"/>
              <a:t>Accomplishments</a:t>
            </a:r>
          </a:p>
          <a:p>
            <a:r>
              <a:rPr lang="en-US"/>
              <a:t>September 25</a:t>
            </a:r>
            <a:r>
              <a:rPr lang="en-US" baseline="30000"/>
              <a:t>th</a:t>
            </a:r>
            <a:r>
              <a:rPr lang="en-US"/>
              <a:t> 2:00-3:30pm MDT – RTO/RHP meeting #2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/>
              <a:t>Agenda: Website funding, TSSv3 tools</a:t>
            </a:r>
          </a:p>
          <a:p>
            <a:endParaRPr lang="en-US">
              <a:cs typeface="Calibri"/>
            </a:endParaRPr>
          </a:p>
          <a:p>
            <a:pPr marL="0" indent="0">
              <a:buNone/>
            </a:pPr>
            <a:r>
              <a:rPr lang="en-US" u="sng"/>
              <a:t>Plans</a:t>
            </a:r>
            <a:endParaRPr lang="en-US" u="sng">
              <a:ea typeface="Calibri"/>
              <a:cs typeface="Calibri"/>
            </a:endParaRPr>
          </a:p>
          <a:p>
            <a:r>
              <a:rPr lang="en-US">
                <a:ea typeface="Calibri"/>
                <a:cs typeface="Calibri"/>
              </a:rPr>
              <a:t>Have not scheduled next meeting</a:t>
            </a:r>
          </a:p>
          <a:p>
            <a:pPr lvl="1"/>
            <a:r>
              <a:rPr lang="en-US">
                <a:ea typeface="Calibri"/>
                <a:cs typeface="Calibri"/>
              </a:rPr>
              <a:t>Developing agenda ideas (i.e., RH 101 given # of new staff)</a:t>
            </a:r>
          </a:p>
          <a:p>
            <a:pPr lvl="1"/>
            <a:endParaRPr lang="en-US">
              <a:cs typeface="Calibri"/>
            </a:endParaRPr>
          </a:p>
          <a:p>
            <a:r>
              <a:rPr lang="en-US"/>
              <a:t>Membership List Update for TSC Approval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/>
              <a:t>Updates to 6/28/23 approved list</a:t>
            </a:r>
            <a:endParaRPr lang="en-US">
              <a:cs typeface="Calibri"/>
            </a:endParaRPr>
          </a:p>
          <a:p>
            <a:pPr lvl="2"/>
            <a:r>
              <a:rPr lang="en-US"/>
              <a:t>Oregon (Farrah Fatemi) - RHP</a:t>
            </a:r>
          </a:p>
          <a:p>
            <a:pPr lvl="2"/>
            <a:r>
              <a:rPr lang="en-US"/>
              <a:t>Utah</a:t>
            </a:r>
            <a:r>
              <a:rPr lang="en-US">
                <a:cs typeface="Calibri"/>
              </a:rPr>
              <a:t> (Chelsea Cancino) - RTO</a:t>
            </a:r>
          </a:p>
          <a:p>
            <a:pPr lvl="2"/>
            <a:endParaRPr lang="en-US">
              <a:cs typeface="Calibri"/>
            </a:endParaRPr>
          </a:p>
          <a:p>
            <a:pPr lvl="1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926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46590-12BF-746D-41D4-16350FCBD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RHP/RTO - SIP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D518F-1F3C-6109-1016-090A645B2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u="sng">
                <a:cs typeface="Calibri"/>
              </a:rPr>
              <a:t>TSSv2 usage vs State Survey Responses</a:t>
            </a:r>
          </a:p>
          <a:p>
            <a:r>
              <a:rPr lang="en-US">
                <a:cs typeface="Calibri"/>
              </a:rPr>
              <a:t>Tssv2 site: </a:t>
            </a:r>
          </a:p>
          <a:p>
            <a:pPr lvl="1"/>
            <a:r>
              <a:rPr lang="en-US" sz="2000">
                <a:cs typeface="Calibri"/>
                <a:hlinkClick r:id="rId2"/>
              </a:rPr>
              <a:t>Website Usage Statistics – Express Tools</a:t>
            </a:r>
            <a:endParaRPr lang="en-US" sz="2000">
              <a:cs typeface="Calibri"/>
            </a:endParaRPr>
          </a:p>
          <a:p>
            <a:pPr lvl="1"/>
            <a:r>
              <a:rPr lang="en-US" sz="2000">
                <a:ea typeface="+mn-lt"/>
                <a:cs typeface="+mn-lt"/>
                <a:hlinkClick r:id="rId3"/>
              </a:rPr>
              <a:t>Website Usage by State, Normalized by Population – Map</a:t>
            </a:r>
            <a:endParaRPr lang="en-US" sz="2000">
              <a:cs typeface="Calibri"/>
            </a:endParaRPr>
          </a:p>
          <a:p>
            <a:pPr lvl="1"/>
            <a:r>
              <a:rPr lang="en-US" sz="2000">
                <a:ea typeface="+mn-lt"/>
                <a:cs typeface="+mn-lt"/>
                <a:hlinkClick r:id="rId4"/>
              </a:rPr>
              <a:t>Website Usage by State, Raw Totals – Map</a:t>
            </a:r>
            <a:endParaRPr lang="en-US" sz="2000">
              <a:cs typeface="Calibri"/>
            </a:endParaRPr>
          </a:p>
          <a:p>
            <a:endParaRPr lang="en-US" sz="1100">
              <a:cs typeface="Calibri"/>
            </a:endParaRPr>
          </a:p>
          <a:p>
            <a:r>
              <a:rPr lang="en-US">
                <a:cs typeface="Calibri"/>
              </a:rPr>
              <a:t>State Survey Responses</a:t>
            </a:r>
          </a:p>
          <a:p>
            <a:pPr lvl="1"/>
            <a:r>
              <a:rPr lang="en-US">
                <a:cs typeface="Calibri"/>
              </a:rPr>
              <a:t>Excel Sheet</a:t>
            </a:r>
          </a:p>
          <a:p>
            <a:pPr marL="457200" lvl="1" indent="0">
              <a:buNone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067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October 25, 2023 Work Group Updates Membership List Updates</vt:lpstr>
      <vt:lpstr>Oil &amp; Gas Work Group</vt:lpstr>
      <vt:lpstr>RHP/RTO Work Group</vt:lpstr>
      <vt:lpstr>RHP/RTO - SIP Development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revision>1</cp:revision>
  <cp:lastPrinted>2019-01-16T15:47:08Z</cp:lastPrinted>
  <dcterms:created xsi:type="dcterms:W3CDTF">2018-06-28T00:25:46Z</dcterms:created>
  <dcterms:modified xsi:type="dcterms:W3CDTF">2023-10-23T20:35:17Z</dcterms:modified>
</cp:coreProperties>
</file>