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88" r:id="rId3"/>
    <p:sldId id="289" r:id="rId4"/>
    <p:sldId id="286" r:id="rId5"/>
    <p:sldId id="290" r:id="rId6"/>
    <p:sldId id="287" r:id="rId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8BA5A3-1381-4C0D-9D81-1163DAA9EB99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D7BBE5-F40A-456D-93BC-D8D6E91B94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75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1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4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7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2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1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2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976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34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1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2C88A-E03D-47CD-83C6-E30E657EB8FB}" type="datetimeFigureOut">
              <a:rPr lang="en-US" smtClean="0"/>
              <a:t>6/27/2023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FAE57-F16B-42D6-BCDE-8C397AB373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6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92594"/>
            <a:ext cx="9616751" cy="2901054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June 28, 2023</a:t>
            </a:r>
            <a:br>
              <a:rPr lang="en-US" dirty="0"/>
            </a:br>
            <a:r>
              <a:rPr lang="en-US" dirty="0"/>
              <a:t>Work Group Updates</a:t>
            </a:r>
            <a:br>
              <a:rPr lang="en-US" dirty="0"/>
            </a:br>
            <a:r>
              <a:rPr lang="en-US" dirty="0"/>
              <a:t>Membership List Updates</a:t>
            </a:r>
          </a:p>
        </p:txBody>
      </p:sp>
    </p:spTree>
    <p:extLst>
      <p:ext uri="{BB962C8B-B14F-4D97-AF65-F5344CB8AC3E}">
        <p14:creationId xmlns:p14="http://schemas.microsoft.com/office/powerpoint/2010/main" val="3043225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Fire &amp; Smoke Work 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/>
              <a:t>Accomplishments (June 2023) </a:t>
            </a:r>
          </a:p>
          <a:p>
            <a:pPr lvl="1"/>
            <a:r>
              <a:rPr lang="en-US" dirty="0"/>
              <a:t>FSWG meeting held on 6/12/2023 </a:t>
            </a:r>
          </a:p>
          <a:p>
            <a:pPr lvl="2"/>
            <a:r>
              <a:rPr lang="en-US" dirty="0"/>
              <a:t>Presentation on WSMART by EPA (Gayle Hagler)</a:t>
            </a:r>
          </a:p>
          <a:p>
            <a:pPr lvl="2"/>
            <a:r>
              <a:rPr lang="en-US" dirty="0"/>
              <a:t>US Forest Service National Prescribed Fire Program Review (Frankie Romero)</a:t>
            </a:r>
          </a:p>
          <a:p>
            <a:r>
              <a:rPr lang="en-US" dirty="0"/>
              <a:t>Plans (July - August 2023) </a:t>
            </a:r>
          </a:p>
          <a:p>
            <a:pPr lvl="1"/>
            <a:r>
              <a:rPr lang="en-US" dirty="0"/>
              <a:t>Workgroup meeting to be scheduled</a:t>
            </a:r>
          </a:p>
          <a:p>
            <a:r>
              <a:rPr lang="en-US" dirty="0"/>
              <a:t>Membership List Update for TSC Approval</a:t>
            </a:r>
          </a:p>
          <a:p>
            <a:pPr lvl="1"/>
            <a:r>
              <a:rPr lang="en-US" dirty="0"/>
              <a:t>Proposed New Advisor- Daisy Perault – Placer County APCD</a:t>
            </a:r>
          </a:p>
        </p:txBody>
      </p:sp>
    </p:spTree>
    <p:extLst>
      <p:ext uri="{BB962C8B-B14F-4D97-AF65-F5344CB8AC3E}">
        <p14:creationId xmlns:p14="http://schemas.microsoft.com/office/powerpoint/2010/main" val="72289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Regional Technical Operations Work 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/>
              <a:t>Accomplishments (June 2023) </a:t>
            </a:r>
          </a:p>
          <a:p>
            <a:pPr lvl="1"/>
            <a:r>
              <a:rPr lang="en-US" dirty="0"/>
              <a:t>June 6 coordination for joint RHPWG/RTOWG meeting</a:t>
            </a:r>
          </a:p>
          <a:p>
            <a:r>
              <a:rPr lang="en-US" dirty="0"/>
              <a:t>Plans (July 2023) </a:t>
            </a:r>
          </a:p>
          <a:p>
            <a:pPr lvl="1"/>
            <a:r>
              <a:rPr lang="en-US" dirty="0"/>
              <a:t>July 12 joint meeting, 1:00-2:30pm (mountain)</a:t>
            </a:r>
          </a:p>
          <a:p>
            <a:pPr lvl="2"/>
            <a:r>
              <a:rPr lang="en-US" dirty="0"/>
              <a:t>Review questionnaire results for TSSv2 tools </a:t>
            </a:r>
          </a:p>
          <a:p>
            <a:r>
              <a:rPr lang="en-US" dirty="0"/>
              <a:t>Membership List Update for TSC Approval</a:t>
            </a:r>
          </a:p>
          <a:p>
            <a:pPr lvl="1"/>
            <a:r>
              <a:rPr lang="en-US" dirty="0"/>
              <a:t>No updates</a:t>
            </a:r>
          </a:p>
        </p:txBody>
      </p:sp>
    </p:spTree>
    <p:extLst>
      <p:ext uri="{BB962C8B-B14F-4D97-AF65-F5344CB8AC3E}">
        <p14:creationId xmlns:p14="http://schemas.microsoft.com/office/powerpoint/2010/main" val="352072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Regional Haze Planning Work 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/>
              <a:t>June 2023 </a:t>
            </a:r>
          </a:p>
          <a:p>
            <a:pPr lvl="1"/>
            <a:r>
              <a:rPr lang="en-US" dirty="0"/>
              <a:t>Co-Chairs met with RTOWG to schedule 2023 kick-off meeting</a:t>
            </a:r>
          </a:p>
          <a:p>
            <a:r>
              <a:rPr lang="en-US" dirty="0"/>
              <a:t>July 2023 </a:t>
            </a:r>
          </a:p>
          <a:p>
            <a:pPr lvl="1"/>
            <a:r>
              <a:rPr lang="en-US" dirty="0"/>
              <a:t>Combined RTO/RHP WG meeting on July 12</a:t>
            </a:r>
            <a:r>
              <a:rPr lang="en-US" baseline="30000" dirty="0"/>
              <a:t>th</a:t>
            </a:r>
          </a:p>
          <a:p>
            <a:pPr lvl="2"/>
            <a:r>
              <a:rPr lang="en-US" sz="2200" dirty="0"/>
              <a:t>TSSv2 tools used in RH SIPs</a:t>
            </a:r>
          </a:p>
          <a:p>
            <a:pPr lvl="2"/>
            <a:r>
              <a:rPr lang="en-US" sz="2200" dirty="0"/>
              <a:t>Progress Report Planning</a:t>
            </a:r>
          </a:p>
          <a:p>
            <a:r>
              <a:rPr lang="en-US" dirty="0"/>
              <a:t>Membership List Update for TSC Approval</a:t>
            </a:r>
          </a:p>
          <a:p>
            <a:pPr lvl="1"/>
            <a:r>
              <a:rPr lang="en-US" dirty="0"/>
              <a:t>Updates to 2/22/23 approved list</a:t>
            </a:r>
          </a:p>
          <a:p>
            <a:pPr lvl="2"/>
            <a:r>
              <a:rPr lang="en-US" sz="2200" dirty="0"/>
              <a:t>Arizona (Yi Li)</a:t>
            </a:r>
          </a:p>
          <a:p>
            <a:pPr lvl="2"/>
            <a:r>
              <a:rPr lang="en-US" sz="2200" dirty="0"/>
              <a:t>Montana (J. Lee Okeson, Liz Ulrich)</a:t>
            </a:r>
          </a:p>
          <a:p>
            <a:pPr lvl="2"/>
            <a:r>
              <a:rPr lang="en-US" sz="2200" dirty="0"/>
              <a:t>New Mexico (removed members)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14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700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Tribal Data Work Group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5029200"/>
          </a:xfrm>
        </p:spPr>
        <p:txBody>
          <a:bodyPr>
            <a:normAutofit/>
          </a:bodyPr>
          <a:lstStyle/>
          <a:p>
            <a:r>
              <a:rPr lang="en-US" dirty="0"/>
              <a:t>Accomplishments (June 2023) </a:t>
            </a:r>
          </a:p>
          <a:p>
            <a:pPr lvl="1"/>
            <a:r>
              <a:rPr lang="en-US" dirty="0"/>
              <a:t>On June 1 we had a combined TDWG and Tribal Caucus call on the status at the time of CPRG potential applications among Tribes in the West. </a:t>
            </a:r>
          </a:p>
          <a:p>
            <a:r>
              <a:rPr lang="en-US" dirty="0"/>
              <a:t>Plans (July 2023) </a:t>
            </a:r>
          </a:p>
          <a:p>
            <a:pPr lvl="1"/>
            <a:r>
              <a:rPr lang="en-US" dirty="0"/>
              <a:t>Topical discussion / roundtable – will continue with Tribal Caucus calls.</a:t>
            </a:r>
          </a:p>
          <a:p>
            <a:pPr lvl="1"/>
            <a:r>
              <a:rPr lang="en-US" dirty="0"/>
              <a:t>Internal and External coordination / topics – potential topic for TDWG is CPRG technical assistance and/or coordination, but outcomes of applications are still outstanding (for some regions).</a:t>
            </a:r>
          </a:p>
          <a:p>
            <a:pPr lvl="1"/>
            <a:r>
              <a:rPr lang="en-US" dirty="0"/>
              <a:t>Cross Work Group Collaboration – as requested</a:t>
            </a:r>
          </a:p>
          <a:p>
            <a:pPr lvl="1"/>
            <a:r>
              <a:rPr lang="en-US" dirty="0"/>
              <a:t>Work Group – quarterly call to follow</a:t>
            </a:r>
          </a:p>
          <a:p>
            <a:r>
              <a:rPr lang="en-US" dirty="0"/>
              <a:t>Membership List Update for TSC Approval</a:t>
            </a:r>
          </a:p>
          <a:p>
            <a:pPr lvl="1"/>
            <a:r>
              <a:rPr lang="en-US" dirty="0"/>
              <a:t>No updates to 9/28/22 approved list</a:t>
            </a:r>
          </a:p>
        </p:txBody>
      </p:sp>
    </p:spTree>
    <p:extLst>
      <p:ext uri="{BB962C8B-B14F-4D97-AF65-F5344CB8AC3E}">
        <p14:creationId xmlns:p14="http://schemas.microsoft.com/office/powerpoint/2010/main" val="249304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Accomplishments (June 2023)</a:t>
            </a:r>
            <a:br>
              <a:rPr lang="en-US" sz="3200" dirty="0"/>
            </a:br>
            <a:r>
              <a:rPr lang="en-US" sz="3200" dirty="0"/>
              <a:t>Plans (July 2023)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en-US" sz="2800" u="sng" dirty="0"/>
              <a:t>VERBAL WORK GROUP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Oil &amp; Gas Work Group</a:t>
            </a:r>
          </a:p>
        </p:txBody>
      </p:sp>
      <p:pic>
        <p:nvPicPr>
          <p:cNvPr id="8" name="Picture 7" descr="Download Fireworks Transparent Background HQ PNG Image | FreePNGIm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269" y="987582"/>
            <a:ext cx="5182259" cy="587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3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3162</TotalTime>
  <Words>322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June 28, 2023 Work Group Updates Membership List Updates</vt:lpstr>
      <vt:lpstr>Fire &amp; Smoke Work Group</vt:lpstr>
      <vt:lpstr>Regional Technical Operations Work Group</vt:lpstr>
      <vt:lpstr>Regional Haze Planning Work Group</vt:lpstr>
      <vt:lpstr>Tribal Data Work Group</vt:lpstr>
      <vt:lpstr>Accomplishments (June 2023) Plans (July 2023)</vt:lpstr>
    </vt:vector>
  </TitlesOfParts>
  <Company>Nevada Division of Environmental Protection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Update on 2018-2019 WRAP Workplan</dc:title>
  <dc:creator>Frank Forsgren</dc:creator>
  <cp:lastModifiedBy>Rhonda Payne</cp:lastModifiedBy>
  <cp:revision>105</cp:revision>
  <cp:lastPrinted>2019-01-16T15:47:08Z</cp:lastPrinted>
  <dcterms:created xsi:type="dcterms:W3CDTF">2018-06-28T00:25:46Z</dcterms:created>
  <dcterms:modified xsi:type="dcterms:W3CDTF">2023-06-27T21:05:57Z</dcterms:modified>
</cp:coreProperties>
</file>