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17"/>
  </p:notesMasterIdLst>
  <p:sldIdLst>
    <p:sldId id="256" r:id="rId3"/>
    <p:sldId id="273" r:id="rId4"/>
    <p:sldId id="257" r:id="rId5"/>
    <p:sldId id="258" r:id="rId6"/>
    <p:sldId id="259" r:id="rId7"/>
    <p:sldId id="267" r:id="rId8"/>
    <p:sldId id="268" r:id="rId9"/>
    <p:sldId id="262" r:id="rId10"/>
    <p:sldId id="269" r:id="rId11"/>
    <p:sldId id="270" r:id="rId12"/>
    <p:sldId id="263" r:id="rId13"/>
    <p:sldId id="264" r:id="rId14"/>
    <p:sldId id="266" r:id="rId15"/>
    <p:sldId id="265" r:id="rId16"/>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8261" autoAdjust="0"/>
  </p:normalViewPr>
  <p:slideViewPr>
    <p:cSldViewPr snapToGrid="0" snapToObjects="1">
      <p:cViewPr varScale="1">
        <p:scale>
          <a:sx n="45" d="100"/>
          <a:sy n="45" d="100"/>
        </p:scale>
        <p:origin x="139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4211E-6C62-480C-9919-B89CC6A9DF98}"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6F3B864D-3413-4C04-B37B-0AC1F8C07783}">
      <dgm:prSet phldrT="[Text]" custT="1"/>
      <dgm:spPr>
        <a:solidFill>
          <a:schemeClr val="tx2"/>
        </a:solidFill>
      </dgm:spPr>
      <dgm:t>
        <a:bodyPr/>
        <a:lstStyle/>
        <a:p>
          <a:pPr rtl="0"/>
          <a:r>
            <a:rPr lang="en-US" sz="2400" dirty="0">
              <a:latin typeface="Century Gothic"/>
            </a:rPr>
            <a:t>Optimize website, update messaging for other channels: social media, newsletter, email, etc. </a:t>
          </a:r>
          <a:endParaRPr lang="en-US" sz="2400" dirty="0">
            <a:latin typeface="Calibri Light"/>
            <a:cs typeface="Calibri Light"/>
          </a:endParaRPr>
        </a:p>
      </dgm:t>
    </dgm:pt>
    <dgm:pt modelId="{4CB40120-A55C-400B-87E6-C714C67B1F3D}" type="parTrans" cxnId="{8BB71BB0-06ED-4DB2-9063-1E2369179542}">
      <dgm:prSet/>
      <dgm:spPr/>
      <dgm:t>
        <a:bodyPr/>
        <a:lstStyle/>
        <a:p>
          <a:endParaRPr lang="en-US"/>
        </a:p>
      </dgm:t>
    </dgm:pt>
    <dgm:pt modelId="{7B88EB32-CBF9-403A-8379-74A3CC68914B}" type="sibTrans" cxnId="{8BB71BB0-06ED-4DB2-9063-1E2369179542}">
      <dgm:prSet/>
      <dgm:spPr/>
      <dgm:t>
        <a:bodyPr/>
        <a:lstStyle/>
        <a:p>
          <a:endParaRPr lang="en-US"/>
        </a:p>
      </dgm:t>
    </dgm:pt>
    <dgm:pt modelId="{8DA19E22-2CC3-41F2-92E0-FCDA99A7324C}">
      <dgm:prSet phldrT="[Text]" custT="1"/>
      <dgm:spPr>
        <a:solidFill>
          <a:schemeClr val="tx1"/>
        </a:solidFill>
      </dgm:spPr>
      <dgm:t>
        <a:bodyPr/>
        <a:lstStyle/>
        <a:p>
          <a:pPr algn="ctr" rtl="0"/>
          <a:r>
            <a:rPr lang="en-US" sz="2000" dirty="0">
              <a:latin typeface="Century Gothic"/>
            </a:rPr>
            <a:t>Leverage existing relationships, strengthen collaboration with contractors, explore partnering with realtors, utilities and Hispanic CBOs</a:t>
          </a:r>
        </a:p>
      </dgm:t>
    </dgm:pt>
    <dgm:pt modelId="{45AFC9CC-1703-42D0-BA21-16DC2A67D044}" type="parTrans" cxnId="{38BF2B7F-FC1C-4C07-BC75-6465BD947DAC}">
      <dgm:prSet/>
      <dgm:spPr/>
      <dgm:t>
        <a:bodyPr/>
        <a:lstStyle/>
        <a:p>
          <a:endParaRPr lang="en-US"/>
        </a:p>
      </dgm:t>
    </dgm:pt>
    <dgm:pt modelId="{9E8E8572-DDA7-43C9-B58C-AB954B9AEA35}" type="sibTrans" cxnId="{38BF2B7F-FC1C-4C07-BC75-6465BD947DAC}">
      <dgm:prSet/>
      <dgm:spPr/>
      <dgm:t>
        <a:bodyPr/>
        <a:lstStyle/>
        <a:p>
          <a:endParaRPr lang="en-US"/>
        </a:p>
      </dgm:t>
    </dgm:pt>
    <dgm:pt modelId="{C0EE180D-4A85-4731-9B91-00C856DB44F8}">
      <dgm:prSet phldrT="[Text]" custT="1"/>
      <dgm:spPr>
        <a:solidFill>
          <a:schemeClr val="accent1"/>
        </a:solidFill>
      </dgm:spPr>
      <dgm:t>
        <a:bodyPr/>
        <a:lstStyle/>
        <a:p>
          <a:pPr algn="ctr" rtl="0"/>
          <a:r>
            <a:rPr lang="en-US" sz="2400" dirty="0">
              <a:solidFill>
                <a:schemeClr val="bg1"/>
              </a:solidFill>
              <a:latin typeface="Century Gothic"/>
            </a:rPr>
            <a:t>Promote consumer issue awareness, leverage research stats, share seasonal tips, expand to Spanish outlets</a:t>
          </a:r>
          <a:r>
            <a:rPr lang="en-US" sz="2400" dirty="0">
              <a:solidFill>
                <a:srgbClr val="FF0000"/>
              </a:solidFill>
              <a:latin typeface="Century Gothic"/>
            </a:rPr>
            <a:t> </a:t>
          </a:r>
          <a:endParaRPr lang="en-US" sz="1100" dirty="0"/>
        </a:p>
      </dgm:t>
    </dgm:pt>
    <dgm:pt modelId="{DD461B84-AE1B-4B6A-940A-2EEFF15995B8}" type="parTrans" cxnId="{3EB1AE65-2D58-4C9B-B714-51470828DEB0}">
      <dgm:prSet/>
      <dgm:spPr/>
      <dgm:t>
        <a:bodyPr/>
        <a:lstStyle/>
        <a:p>
          <a:endParaRPr lang="en-US"/>
        </a:p>
      </dgm:t>
    </dgm:pt>
    <dgm:pt modelId="{E2D428E1-3D12-4405-9553-6228C521B10D}" type="sibTrans" cxnId="{3EB1AE65-2D58-4C9B-B714-51470828DEB0}">
      <dgm:prSet/>
      <dgm:spPr/>
      <dgm:t>
        <a:bodyPr/>
        <a:lstStyle/>
        <a:p>
          <a:endParaRPr lang="en-US"/>
        </a:p>
      </dgm:t>
    </dgm:pt>
    <dgm:pt modelId="{943B4395-D8A5-491A-A6AF-46F53BF20361}">
      <dgm:prSet phldrT="[Text]" custT="1"/>
      <dgm:spPr>
        <a:solidFill>
          <a:schemeClr val="bg2"/>
        </a:solidFill>
      </dgm:spPr>
      <dgm:t>
        <a:bodyPr/>
        <a:lstStyle/>
        <a:p>
          <a:pPr rtl="0"/>
          <a:r>
            <a:rPr lang="en-US" sz="2400" dirty="0">
              <a:solidFill>
                <a:schemeClr val="bg1"/>
              </a:solidFill>
              <a:latin typeface="Century Gothic"/>
            </a:rPr>
            <a:t>Hyper targeted digital and social media advertising, direct mailings</a:t>
          </a:r>
        </a:p>
      </dgm:t>
    </dgm:pt>
    <dgm:pt modelId="{DC7B5BE7-456F-4AA3-B851-DBF953A86A8F}" type="parTrans" cxnId="{5BDC80BC-FC5C-46D0-8502-03633B40BD70}">
      <dgm:prSet/>
      <dgm:spPr/>
      <dgm:t>
        <a:bodyPr/>
        <a:lstStyle/>
        <a:p>
          <a:endParaRPr lang="en-US"/>
        </a:p>
      </dgm:t>
    </dgm:pt>
    <dgm:pt modelId="{C4804787-A0BA-4CCD-8EF6-5952D20E9E0A}" type="sibTrans" cxnId="{5BDC80BC-FC5C-46D0-8502-03633B40BD70}">
      <dgm:prSet/>
      <dgm:spPr/>
      <dgm:t>
        <a:bodyPr/>
        <a:lstStyle/>
        <a:p>
          <a:endParaRPr lang="en-US"/>
        </a:p>
      </dgm:t>
    </dgm:pt>
    <dgm:pt modelId="{B07039CF-77C2-4A6B-9C08-2D4DBD32B3BF}">
      <dgm:prSet phldrT="[Text]"/>
      <dgm:spPr>
        <a:ln>
          <a:solidFill>
            <a:srgbClr val="8064A2"/>
          </a:solidFill>
        </a:ln>
      </dgm:spPr>
      <dgm:t>
        <a:bodyPr/>
        <a:lstStyle/>
        <a:p>
          <a:r>
            <a:rPr lang="en-US" dirty="0">
              <a:latin typeface="Century Gothic" panose="020B0502020202020204" pitchFamily="34" charset="0"/>
            </a:rPr>
            <a:t>Paid</a:t>
          </a:r>
        </a:p>
      </dgm:t>
    </dgm:pt>
    <dgm:pt modelId="{84E67447-C925-47E9-B68A-157D981191B7}" type="parTrans" cxnId="{80C20404-28AA-4CCB-B3F7-EEAD60BE3D7A}">
      <dgm:prSet/>
      <dgm:spPr/>
      <dgm:t>
        <a:bodyPr/>
        <a:lstStyle/>
        <a:p>
          <a:endParaRPr lang="en-US"/>
        </a:p>
      </dgm:t>
    </dgm:pt>
    <dgm:pt modelId="{998559A9-8D79-4807-95D6-CE7FC6CA0F53}" type="sibTrans" cxnId="{80C20404-28AA-4CCB-B3F7-EEAD60BE3D7A}">
      <dgm:prSet/>
      <dgm:spPr/>
      <dgm:t>
        <a:bodyPr/>
        <a:lstStyle/>
        <a:p>
          <a:endParaRPr lang="en-US"/>
        </a:p>
      </dgm:t>
    </dgm:pt>
    <dgm:pt modelId="{729822DA-C5B3-49F6-9965-8896E66C0219}">
      <dgm:prSet phldrT="[Text]"/>
      <dgm:spPr>
        <a:ln>
          <a:solidFill>
            <a:srgbClr val="4BACC6"/>
          </a:solidFill>
        </a:ln>
      </dgm:spPr>
      <dgm:t>
        <a:bodyPr/>
        <a:lstStyle/>
        <a:p>
          <a:r>
            <a:rPr lang="en-US" dirty="0">
              <a:latin typeface="Century Gothic" panose="020B0502020202020204" pitchFamily="34" charset="0"/>
            </a:rPr>
            <a:t>Earned</a:t>
          </a:r>
        </a:p>
      </dgm:t>
    </dgm:pt>
    <dgm:pt modelId="{8BBA88DD-D8EF-4234-93CC-30222FF9F124}" type="sibTrans" cxnId="{1D1462A0-DF78-4A2D-9A5C-9BC177187555}">
      <dgm:prSet/>
      <dgm:spPr/>
      <dgm:t>
        <a:bodyPr/>
        <a:lstStyle/>
        <a:p>
          <a:endParaRPr lang="en-US"/>
        </a:p>
      </dgm:t>
    </dgm:pt>
    <dgm:pt modelId="{A591E57E-4654-4C9A-BC44-331C6B0626F0}" type="parTrans" cxnId="{1D1462A0-DF78-4A2D-9A5C-9BC177187555}">
      <dgm:prSet/>
      <dgm:spPr/>
      <dgm:t>
        <a:bodyPr/>
        <a:lstStyle/>
        <a:p>
          <a:endParaRPr lang="en-US"/>
        </a:p>
      </dgm:t>
    </dgm:pt>
    <dgm:pt modelId="{5FD417C0-0DAB-46E5-A835-F9CBF9832FC4}">
      <dgm:prSet phldrT="[Text]"/>
      <dgm:spPr/>
      <dgm:t>
        <a:bodyPr/>
        <a:lstStyle/>
        <a:p>
          <a:pPr algn="l"/>
          <a:r>
            <a:rPr lang="en-US" dirty="0">
              <a:latin typeface="Century Gothic" panose="020B0502020202020204" pitchFamily="34" charset="0"/>
            </a:rPr>
            <a:t>Owned</a:t>
          </a:r>
        </a:p>
      </dgm:t>
    </dgm:pt>
    <dgm:pt modelId="{1805CDB2-2E21-499B-AA32-7E3FD9756667}" type="sibTrans" cxnId="{B53D3295-60C2-48BB-87AF-D9500ED4DCA0}">
      <dgm:prSet/>
      <dgm:spPr/>
      <dgm:t>
        <a:bodyPr/>
        <a:lstStyle/>
        <a:p>
          <a:endParaRPr lang="en-US"/>
        </a:p>
      </dgm:t>
    </dgm:pt>
    <dgm:pt modelId="{AC1AE46C-F991-42AD-809D-111DCB5DC929}" type="parTrans" cxnId="{B53D3295-60C2-48BB-87AF-D9500ED4DCA0}">
      <dgm:prSet/>
      <dgm:spPr/>
      <dgm:t>
        <a:bodyPr/>
        <a:lstStyle/>
        <a:p>
          <a:endParaRPr lang="en-US"/>
        </a:p>
      </dgm:t>
    </dgm:pt>
    <dgm:pt modelId="{DAB89AC6-FB2E-4704-94C3-1EC9CFBB8B62}">
      <dgm:prSet phldr="0"/>
      <dgm:spPr/>
      <dgm:t>
        <a:bodyPr/>
        <a:lstStyle/>
        <a:p>
          <a:pPr rtl="0"/>
          <a:r>
            <a:rPr lang="en-US" dirty="0">
              <a:latin typeface="Century Gothic"/>
            </a:rPr>
            <a:t>Shared</a:t>
          </a:r>
        </a:p>
      </dgm:t>
    </dgm:pt>
    <dgm:pt modelId="{28E3FBDD-A342-48AB-A9A0-1EE4F83314BC}" type="parTrans" cxnId="{3EBA8152-92A4-45E0-92DC-8F9CEDD95AD2}">
      <dgm:prSet/>
      <dgm:spPr/>
      <dgm:t>
        <a:bodyPr/>
        <a:lstStyle/>
        <a:p>
          <a:endParaRPr lang="en-US"/>
        </a:p>
      </dgm:t>
    </dgm:pt>
    <dgm:pt modelId="{1C4E617F-F94A-4C52-8F3A-6B15F76079F5}" type="sibTrans" cxnId="{3EBA8152-92A4-45E0-92DC-8F9CEDD95AD2}">
      <dgm:prSet/>
      <dgm:spPr/>
      <dgm:t>
        <a:bodyPr/>
        <a:lstStyle/>
        <a:p>
          <a:endParaRPr lang="en-US"/>
        </a:p>
      </dgm:t>
    </dgm:pt>
    <dgm:pt modelId="{8E36BAAF-AD37-4D11-992C-1DDE65FF49A9}" type="pres">
      <dgm:prSet presAssocID="{C964211E-6C62-480C-9919-B89CC6A9DF98}" presName="cycleMatrixDiagram" presStyleCnt="0">
        <dgm:presLayoutVars>
          <dgm:chMax val="1"/>
          <dgm:dir/>
          <dgm:animLvl val="lvl"/>
          <dgm:resizeHandles val="exact"/>
        </dgm:presLayoutVars>
      </dgm:prSet>
      <dgm:spPr/>
    </dgm:pt>
    <dgm:pt modelId="{1CA36377-57A7-4165-95D1-6296A0CED6ED}" type="pres">
      <dgm:prSet presAssocID="{C964211E-6C62-480C-9919-B89CC6A9DF98}" presName="children" presStyleCnt="0"/>
      <dgm:spPr/>
    </dgm:pt>
    <dgm:pt modelId="{78347F48-23A1-459B-8A17-5EF4AA530454}" type="pres">
      <dgm:prSet presAssocID="{C964211E-6C62-480C-9919-B89CC6A9DF98}" presName="child1group" presStyleCnt="0"/>
      <dgm:spPr/>
    </dgm:pt>
    <dgm:pt modelId="{D0C754BD-E2C8-4AC3-A008-023079F585F7}" type="pres">
      <dgm:prSet presAssocID="{C964211E-6C62-480C-9919-B89CC6A9DF98}" presName="child1" presStyleLbl="bgAcc1" presStyleIdx="0" presStyleCnt="4"/>
      <dgm:spPr/>
    </dgm:pt>
    <dgm:pt modelId="{020A507B-6892-4573-A942-9770A6195332}" type="pres">
      <dgm:prSet presAssocID="{C964211E-6C62-480C-9919-B89CC6A9DF98}" presName="child1Text" presStyleLbl="bgAcc1" presStyleIdx="0" presStyleCnt="4">
        <dgm:presLayoutVars>
          <dgm:bulletEnabled val="1"/>
        </dgm:presLayoutVars>
      </dgm:prSet>
      <dgm:spPr/>
    </dgm:pt>
    <dgm:pt modelId="{D5850814-E6A4-49FF-AD94-9940DD011A07}" type="pres">
      <dgm:prSet presAssocID="{C964211E-6C62-480C-9919-B89CC6A9DF98}" presName="child2group" presStyleCnt="0"/>
      <dgm:spPr/>
    </dgm:pt>
    <dgm:pt modelId="{A5613E46-9849-428E-83C8-6D4ADE5D2EF4}" type="pres">
      <dgm:prSet presAssocID="{C964211E-6C62-480C-9919-B89CC6A9DF98}" presName="child2" presStyleLbl="bgAcc1" presStyleIdx="1" presStyleCnt="4"/>
      <dgm:spPr/>
    </dgm:pt>
    <dgm:pt modelId="{16EA614F-6180-4264-8EA3-AA9078709FB5}" type="pres">
      <dgm:prSet presAssocID="{C964211E-6C62-480C-9919-B89CC6A9DF98}" presName="child2Text" presStyleLbl="bgAcc1" presStyleIdx="1" presStyleCnt="4">
        <dgm:presLayoutVars>
          <dgm:bulletEnabled val="1"/>
        </dgm:presLayoutVars>
      </dgm:prSet>
      <dgm:spPr/>
    </dgm:pt>
    <dgm:pt modelId="{F78DCA1D-19D5-44D6-A0BE-7751D05D1263}" type="pres">
      <dgm:prSet presAssocID="{C964211E-6C62-480C-9919-B89CC6A9DF98}" presName="child3group" presStyleCnt="0"/>
      <dgm:spPr/>
    </dgm:pt>
    <dgm:pt modelId="{D1B44591-86BD-4CAF-81F2-7EE06D3D96C7}" type="pres">
      <dgm:prSet presAssocID="{C964211E-6C62-480C-9919-B89CC6A9DF98}" presName="child3" presStyleLbl="bgAcc1" presStyleIdx="2" presStyleCnt="4"/>
      <dgm:spPr/>
    </dgm:pt>
    <dgm:pt modelId="{B034FCFD-970F-4A7F-9A43-5BBBAD6D89CA}" type="pres">
      <dgm:prSet presAssocID="{C964211E-6C62-480C-9919-B89CC6A9DF98}" presName="child3Text" presStyleLbl="bgAcc1" presStyleIdx="2" presStyleCnt="4">
        <dgm:presLayoutVars>
          <dgm:bulletEnabled val="1"/>
        </dgm:presLayoutVars>
      </dgm:prSet>
      <dgm:spPr/>
    </dgm:pt>
    <dgm:pt modelId="{0E9D9B6E-0053-4F68-8175-C3886596864C}" type="pres">
      <dgm:prSet presAssocID="{C964211E-6C62-480C-9919-B89CC6A9DF98}" presName="child4group" presStyleCnt="0"/>
      <dgm:spPr/>
    </dgm:pt>
    <dgm:pt modelId="{10A86BFC-20C6-4545-81F1-D15518F1A840}" type="pres">
      <dgm:prSet presAssocID="{C964211E-6C62-480C-9919-B89CC6A9DF98}" presName="child4" presStyleLbl="bgAcc1" presStyleIdx="3" presStyleCnt="4"/>
      <dgm:spPr/>
    </dgm:pt>
    <dgm:pt modelId="{3D21D4E8-F865-4DA3-AA62-31356A3017B0}" type="pres">
      <dgm:prSet presAssocID="{C964211E-6C62-480C-9919-B89CC6A9DF98}" presName="child4Text" presStyleLbl="bgAcc1" presStyleIdx="3" presStyleCnt="4">
        <dgm:presLayoutVars>
          <dgm:bulletEnabled val="1"/>
        </dgm:presLayoutVars>
      </dgm:prSet>
      <dgm:spPr/>
    </dgm:pt>
    <dgm:pt modelId="{B1EC1101-E222-45D0-81C3-2D2E65246A4D}" type="pres">
      <dgm:prSet presAssocID="{C964211E-6C62-480C-9919-B89CC6A9DF98}" presName="childPlaceholder" presStyleCnt="0"/>
      <dgm:spPr/>
    </dgm:pt>
    <dgm:pt modelId="{0FB3CA1E-9CCB-45E4-927D-71B01849BBE9}" type="pres">
      <dgm:prSet presAssocID="{C964211E-6C62-480C-9919-B89CC6A9DF98}" presName="circle" presStyleCnt="0"/>
      <dgm:spPr/>
    </dgm:pt>
    <dgm:pt modelId="{DEF9497A-DE79-49BE-B652-8A2291930FBE}" type="pres">
      <dgm:prSet presAssocID="{C964211E-6C62-480C-9919-B89CC6A9DF98}" presName="quadrant1" presStyleLbl="node1" presStyleIdx="0" presStyleCnt="4">
        <dgm:presLayoutVars>
          <dgm:chMax val="1"/>
          <dgm:bulletEnabled val="1"/>
        </dgm:presLayoutVars>
      </dgm:prSet>
      <dgm:spPr/>
    </dgm:pt>
    <dgm:pt modelId="{E053B925-BE12-4C25-ADE3-D46503EA4E88}" type="pres">
      <dgm:prSet presAssocID="{C964211E-6C62-480C-9919-B89CC6A9DF98}" presName="quadrant2" presStyleLbl="node1" presStyleIdx="1" presStyleCnt="4">
        <dgm:presLayoutVars>
          <dgm:chMax val="1"/>
          <dgm:bulletEnabled val="1"/>
        </dgm:presLayoutVars>
      </dgm:prSet>
      <dgm:spPr/>
    </dgm:pt>
    <dgm:pt modelId="{49645BC0-B229-463B-952E-65EE069481E6}" type="pres">
      <dgm:prSet presAssocID="{C964211E-6C62-480C-9919-B89CC6A9DF98}" presName="quadrant3" presStyleLbl="node1" presStyleIdx="2" presStyleCnt="4">
        <dgm:presLayoutVars>
          <dgm:chMax val="1"/>
          <dgm:bulletEnabled val="1"/>
        </dgm:presLayoutVars>
      </dgm:prSet>
      <dgm:spPr/>
    </dgm:pt>
    <dgm:pt modelId="{922A5129-0837-4CCC-BD7C-80CB47F18B57}" type="pres">
      <dgm:prSet presAssocID="{C964211E-6C62-480C-9919-B89CC6A9DF98}" presName="quadrant4" presStyleLbl="node1" presStyleIdx="3" presStyleCnt="4">
        <dgm:presLayoutVars>
          <dgm:chMax val="1"/>
          <dgm:bulletEnabled val="1"/>
        </dgm:presLayoutVars>
      </dgm:prSet>
      <dgm:spPr/>
    </dgm:pt>
    <dgm:pt modelId="{AADCF35A-0B46-4DAF-A81A-D86868F2D3EF}" type="pres">
      <dgm:prSet presAssocID="{C964211E-6C62-480C-9919-B89CC6A9DF98}" presName="quadrantPlaceholder" presStyleCnt="0"/>
      <dgm:spPr/>
    </dgm:pt>
    <dgm:pt modelId="{9C6DE09E-32C0-48B5-B75A-21ABB1124C1C}" type="pres">
      <dgm:prSet presAssocID="{C964211E-6C62-480C-9919-B89CC6A9DF98}" presName="center1" presStyleLbl="fgShp" presStyleIdx="0" presStyleCnt="2"/>
      <dgm:spPr>
        <a:noFill/>
        <a:ln>
          <a:noFill/>
        </a:ln>
      </dgm:spPr>
    </dgm:pt>
    <dgm:pt modelId="{A3240155-7EAE-4845-9FE6-BEA948A4C4B5}" type="pres">
      <dgm:prSet presAssocID="{C964211E-6C62-480C-9919-B89CC6A9DF98}" presName="center2" presStyleLbl="fgShp" presStyleIdx="1" presStyleCnt="2"/>
      <dgm:spPr>
        <a:noFill/>
        <a:ln>
          <a:noFill/>
        </a:ln>
      </dgm:spPr>
    </dgm:pt>
  </dgm:ptLst>
  <dgm:cxnLst>
    <dgm:cxn modelId="{80C20404-28AA-4CCB-B3F7-EEAD60BE3D7A}" srcId="{943B4395-D8A5-491A-A6AF-46F53BF20361}" destId="{B07039CF-77C2-4A6B-9C08-2D4DBD32B3BF}" srcOrd="0" destOrd="0" parTransId="{84E67447-C925-47E9-B68A-157D981191B7}" sibTransId="{998559A9-8D79-4807-95D6-CE7FC6CA0F53}"/>
    <dgm:cxn modelId="{DCC8830D-D9D3-41E2-AF3A-460381DE5646}" type="presOf" srcId="{6F3B864D-3413-4C04-B37B-0AC1F8C07783}" destId="{DEF9497A-DE79-49BE-B652-8A2291930FBE}" srcOrd="0" destOrd="0" presId="urn:microsoft.com/office/officeart/2005/8/layout/cycle4"/>
    <dgm:cxn modelId="{4ACE425E-51E3-4CCB-9FCE-3CA517E2DB16}" type="presOf" srcId="{5FD417C0-0DAB-46E5-A835-F9CBF9832FC4}" destId="{020A507B-6892-4573-A942-9770A6195332}" srcOrd="1" destOrd="0" presId="urn:microsoft.com/office/officeart/2005/8/layout/cycle4"/>
    <dgm:cxn modelId="{5E4E7060-3D9C-4301-9989-7663461D6041}" type="presOf" srcId="{DAB89AC6-FB2E-4704-94C3-1EC9CFBB8B62}" destId="{A5613E46-9849-428E-83C8-6D4ADE5D2EF4}" srcOrd="0" destOrd="0" presId="urn:microsoft.com/office/officeart/2005/8/layout/cycle4"/>
    <dgm:cxn modelId="{3EB1AE65-2D58-4C9B-B714-51470828DEB0}" srcId="{C964211E-6C62-480C-9919-B89CC6A9DF98}" destId="{C0EE180D-4A85-4731-9B91-00C856DB44F8}" srcOrd="2" destOrd="0" parTransId="{DD461B84-AE1B-4B6A-940A-2EEFF15995B8}" sibTransId="{E2D428E1-3D12-4405-9553-6228C521B10D}"/>
    <dgm:cxn modelId="{88DEE069-3EA6-447B-80D2-AE602D3C42C2}" type="presOf" srcId="{DAB89AC6-FB2E-4704-94C3-1EC9CFBB8B62}" destId="{16EA614F-6180-4264-8EA3-AA9078709FB5}" srcOrd="1" destOrd="0" presId="urn:microsoft.com/office/officeart/2005/8/layout/cycle4"/>
    <dgm:cxn modelId="{10118F6F-A958-482D-82CA-03941B581CED}" type="presOf" srcId="{5FD417C0-0DAB-46E5-A835-F9CBF9832FC4}" destId="{D0C754BD-E2C8-4AC3-A008-023079F585F7}" srcOrd="0" destOrd="0" presId="urn:microsoft.com/office/officeart/2005/8/layout/cycle4"/>
    <dgm:cxn modelId="{3EBA8152-92A4-45E0-92DC-8F9CEDD95AD2}" srcId="{8DA19E22-2CC3-41F2-92E0-FCDA99A7324C}" destId="{DAB89AC6-FB2E-4704-94C3-1EC9CFBB8B62}" srcOrd="0" destOrd="0" parTransId="{28E3FBDD-A342-48AB-A9A0-1EE4F83314BC}" sibTransId="{1C4E617F-F94A-4C52-8F3A-6B15F76079F5}"/>
    <dgm:cxn modelId="{C5914E55-6B63-4E7E-86F8-8AF4CB3D8ED6}" type="presOf" srcId="{B07039CF-77C2-4A6B-9C08-2D4DBD32B3BF}" destId="{3D21D4E8-F865-4DA3-AA62-31356A3017B0}" srcOrd="1" destOrd="0" presId="urn:microsoft.com/office/officeart/2005/8/layout/cycle4"/>
    <dgm:cxn modelId="{38BF2B7F-FC1C-4C07-BC75-6465BD947DAC}" srcId="{C964211E-6C62-480C-9919-B89CC6A9DF98}" destId="{8DA19E22-2CC3-41F2-92E0-FCDA99A7324C}" srcOrd="1" destOrd="0" parTransId="{45AFC9CC-1703-42D0-BA21-16DC2A67D044}" sibTransId="{9E8E8572-DDA7-43C9-B58C-AB954B9AEA35}"/>
    <dgm:cxn modelId="{62402B8F-90A2-45F0-9288-6535146BDD46}" type="presOf" srcId="{943B4395-D8A5-491A-A6AF-46F53BF20361}" destId="{922A5129-0837-4CCC-BD7C-80CB47F18B57}" srcOrd="0" destOrd="0" presId="urn:microsoft.com/office/officeart/2005/8/layout/cycle4"/>
    <dgm:cxn modelId="{B53D3295-60C2-48BB-87AF-D9500ED4DCA0}" srcId="{6F3B864D-3413-4C04-B37B-0AC1F8C07783}" destId="{5FD417C0-0DAB-46E5-A835-F9CBF9832FC4}" srcOrd="0" destOrd="0" parTransId="{AC1AE46C-F991-42AD-809D-111DCB5DC929}" sibTransId="{1805CDB2-2E21-499B-AA32-7E3FD9756667}"/>
    <dgm:cxn modelId="{1D1462A0-DF78-4A2D-9A5C-9BC177187555}" srcId="{C0EE180D-4A85-4731-9B91-00C856DB44F8}" destId="{729822DA-C5B3-49F6-9965-8896E66C0219}" srcOrd="0" destOrd="0" parTransId="{A591E57E-4654-4C9A-BC44-331C6B0626F0}" sibTransId="{8BBA88DD-D8EF-4234-93CC-30222FF9F124}"/>
    <dgm:cxn modelId="{738CEFA5-C6BC-4A01-AD27-A7D6BE173D6B}" type="presOf" srcId="{729822DA-C5B3-49F6-9965-8896E66C0219}" destId="{D1B44591-86BD-4CAF-81F2-7EE06D3D96C7}" srcOrd="0" destOrd="0" presId="urn:microsoft.com/office/officeart/2005/8/layout/cycle4"/>
    <dgm:cxn modelId="{8BB71BB0-06ED-4DB2-9063-1E2369179542}" srcId="{C964211E-6C62-480C-9919-B89CC6A9DF98}" destId="{6F3B864D-3413-4C04-B37B-0AC1F8C07783}" srcOrd="0" destOrd="0" parTransId="{4CB40120-A55C-400B-87E6-C714C67B1F3D}" sibTransId="{7B88EB32-CBF9-403A-8379-74A3CC68914B}"/>
    <dgm:cxn modelId="{5BDC80BC-FC5C-46D0-8502-03633B40BD70}" srcId="{C964211E-6C62-480C-9919-B89CC6A9DF98}" destId="{943B4395-D8A5-491A-A6AF-46F53BF20361}" srcOrd="3" destOrd="0" parTransId="{DC7B5BE7-456F-4AA3-B851-DBF953A86A8F}" sibTransId="{C4804787-A0BA-4CCD-8EF6-5952D20E9E0A}"/>
    <dgm:cxn modelId="{1D8D1DCC-2CED-41C7-A9F5-805ACEC31F9E}" type="presOf" srcId="{8DA19E22-2CC3-41F2-92E0-FCDA99A7324C}" destId="{E053B925-BE12-4C25-ADE3-D46503EA4E88}" srcOrd="0" destOrd="0" presId="urn:microsoft.com/office/officeart/2005/8/layout/cycle4"/>
    <dgm:cxn modelId="{C3A0A0DA-922A-4098-AAD6-E49B9E5A3742}" type="presOf" srcId="{729822DA-C5B3-49F6-9965-8896E66C0219}" destId="{B034FCFD-970F-4A7F-9A43-5BBBAD6D89CA}" srcOrd="1" destOrd="0" presId="urn:microsoft.com/office/officeart/2005/8/layout/cycle4"/>
    <dgm:cxn modelId="{B01BCCDC-EA3B-4A7B-BD9D-263731F4C204}" type="presOf" srcId="{C0EE180D-4A85-4731-9B91-00C856DB44F8}" destId="{49645BC0-B229-463B-952E-65EE069481E6}" srcOrd="0" destOrd="0" presId="urn:microsoft.com/office/officeart/2005/8/layout/cycle4"/>
    <dgm:cxn modelId="{B259B8E1-E74D-4DF7-91EF-62A8B3DC8908}" type="presOf" srcId="{B07039CF-77C2-4A6B-9C08-2D4DBD32B3BF}" destId="{10A86BFC-20C6-4545-81F1-D15518F1A840}" srcOrd="0" destOrd="0" presId="urn:microsoft.com/office/officeart/2005/8/layout/cycle4"/>
    <dgm:cxn modelId="{6AEBE3F3-62F4-422A-B65B-06A05BB5224F}" type="presOf" srcId="{C964211E-6C62-480C-9919-B89CC6A9DF98}" destId="{8E36BAAF-AD37-4D11-992C-1DDE65FF49A9}" srcOrd="0" destOrd="0" presId="urn:microsoft.com/office/officeart/2005/8/layout/cycle4"/>
    <dgm:cxn modelId="{F5B27B18-7213-4CB6-873D-1DB770997B98}" type="presParOf" srcId="{8E36BAAF-AD37-4D11-992C-1DDE65FF49A9}" destId="{1CA36377-57A7-4165-95D1-6296A0CED6ED}" srcOrd="0" destOrd="0" presId="urn:microsoft.com/office/officeart/2005/8/layout/cycle4"/>
    <dgm:cxn modelId="{7B234487-DB2C-447D-B74E-4992E55659AC}" type="presParOf" srcId="{1CA36377-57A7-4165-95D1-6296A0CED6ED}" destId="{78347F48-23A1-459B-8A17-5EF4AA530454}" srcOrd="0" destOrd="0" presId="urn:microsoft.com/office/officeart/2005/8/layout/cycle4"/>
    <dgm:cxn modelId="{7FFC8EDC-4DEC-4F06-B9D0-2E1B2DED09F1}" type="presParOf" srcId="{78347F48-23A1-459B-8A17-5EF4AA530454}" destId="{D0C754BD-E2C8-4AC3-A008-023079F585F7}" srcOrd="0" destOrd="0" presId="urn:microsoft.com/office/officeart/2005/8/layout/cycle4"/>
    <dgm:cxn modelId="{7647DC48-0EA2-418F-8129-91134A52D177}" type="presParOf" srcId="{78347F48-23A1-459B-8A17-5EF4AA530454}" destId="{020A507B-6892-4573-A942-9770A6195332}" srcOrd="1" destOrd="0" presId="urn:microsoft.com/office/officeart/2005/8/layout/cycle4"/>
    <dgm:cxn modelId="{2C9C0E92-E2BA-4D59-8E61-222668D113E5}" type="presParOf" srcId="{1CA36377-57A7-4165-95D1-6296A0CED6ED}" destId="{D5850814-E6A4-49FF-AD94-9940DD011A07}" srcOrd="1" destOrd="0" presId="urn:microsoft.com/office/officeart/2005/8/layout/cycle4"/>
    <dgm:cxn modelId="{8C58D6A8-D85B-4D3F-A043-D035B17BE741}" type="presParOf" srcId="{D5850814-E6A4-49FF-AD94-9940DD011A07}" destId="{A5613E46-9849-428E-83C8-6D4ADE5D2EF4}" srcOrd="0" destOrd="0" presId="urn:microsoft.com/office/officeart/2005/8/layout/cycle4"/>
    <dgm:cxn modelId="{76645EE8-6ED1-4D8B-BDEB-4A947A9CDE92}" type="presParOf" srcId="{D5850814-E6A4-49FF-AD94-9940DD011A07}" destId="{16EA614F-6180-4264-8EA3-AA9078709FB5}" srcOrd="1" destOrd="0" presId="urn:microsoft.com/office/officeart/2005/8/layout/cycle4"/>
    <dgm:cxn modelId="{A600A32E-E012-4C5D-9520-303FF65FED26}" type="presParOf" srcId="{1CA36377-57A7-4165-95D1-6296A0CED6ED}" destId="{F78DCA1D-19D5-44D6-A0BE-7751D05D1263}" srcOrd="2" destOrd="0" presId="urn:microsoft.com/office/officeart/2005/8/layout/cycle4"/>
    <dgm:cxn modelId="{3C77C4DB-789E-4F28-B85E-53582B894743}" type="presParOf" srcId="{F78DCA1D-19D5-44D6-A0BE-7751D05D1263}" destId="{D1B44591-86BD-4CAF-81F2-7EE06D3D96C7}" srcOrd="0" destOrd="0" presId="urn:microsoft.com/office/officeart/2005/8/layout/cycle4"/>
    <dgm:cxn modelId="{1DB5F66D-A890-4512-B9F1-593A41DB8163}" type="presParOf" srcId="{F78DCA1D-19D5-44D6-A0BE-7751D05D1263}" destId="{B034FCFD-970F-4A7F-9A43-5BBBAD6D89CA}" srcOrd="1" destOrd="0" presId="urn:microsoft.com/office/officeart/2005/8/layout/cycle4"/>
    <dgm:cxn modelId="{F26D87E7-A648-4897-872F-90C77186F6D3}" type="presParOf" srcId="{1CA36377-57A7-4165-95D1-6296A0CED6ED}" destId="{0E9D9B6E-0053-4F68-8175-C3886596864C}" srcOrd="3" destOrd="0" presId="urn:microsoft.com/office/officeart/2005/8/layout/cycle4"/>
    <dgm:cxn modelId="{B61E2441-F4E3-45FE-887D-3BFCF5E0FEF5}" type="presParOf" srcId="{0E9D9B6E-0053-4F68-8175-C3886596864C}" destId="{10A86BFC-20C6-4545-81F1-D15518F1A840}" srcOrd="0" destOrd="0" presId="urn:microsoft.com/office/officeart/2005/8/layout/cycle4"/>
    <dgm:cxn modelId="{B9CF2E42-9B47-413F-A39D-0A3EE3A1EDC1}" type="presParOf" srcId="{0E9D9B6E-0053-4F68-8175-C3886596864C}" destId="{3D21D4E8-F865-4DA3-AA62-31356A3017B0}" srcOrd="1" destOrd="0" presId="urn:microsoft.com/office/officeart/2005/8/layout/cycle4"/>
    <dgm:cxn modelId="{61E47585-95E0-46A1-BB32-DCD181521DB6}" type="presParOf" srcId="{1CA36377-57A7-4165-95D1-6296A0CED6ED}" destId="{B1EC1101-E222-45D0-81C3-2D2E65246A4D}" srcOrd="4" destOrd="0" presId="urn:microsoft.com/office/officeart/2005/8/layout/cycle4"/>
    <dgm:cxn modelId="{248CF667-40F0-48A3-9D9D-A95CB6C81C12}" type="presParOf" srcId="{8E36BAAF-AD37-4D11-992C-1DDE65FF49A9}" destId="{0FB3CA1E-9CCB-45E4-927D-71B01849BBE9}" srcOrd="1" destOrd="0" presId="urn:microsoft.com/office/officeart/2005/8/layout/cycle4"/>
    <dgm:cxn modelId="{9FCFDC37-D989-4837-9954-B9B4CEA73BE2}" type="presParOf" srcId="{0FB3CA1E-9CCB-45E4-927D-71B01849BBE9}" destId="{DEF9497A-DE79-49BE-B652-8A2291930FBE}" srcOrd="0" destOrd="0" presId="urn:microsoft.com/office/officeart/2005/8/layout/cycle4"/>
    <dgm:cxn modelId="{C29B4AE0-634A-4013-A02F-A00330D6E8FA}" type="presParOf" srcId="{0FB3CA1E-9CCB-45E4-927D-71B01849BBE9}" destId="{E053B925-BE12-4C25-ADE3-D46503EA4E88}" srcOrd="1" destOrd="0" presId="urn:microsoft.com/office/officeart/2005/8/layout/cycle4"/>
    <dgm:cxn modelId="{3385BB62-7B69-4FDA-9F5B-473CB8F836F3}" type="presParOf" srcId="{0FB3CA1E-9CCB-45E4-927D-71B01849BBE9}" destId="{49645BC0-B229-463B-952E-65EE069481E6}" srcOrd="2" destOrd="0" presId="urn:microsoft.com/office/officeart/2005/8/layout/cycle4"/>
    <dgm:cxn modelId="{1FDB08CA-F33F-4E18-848A-C21415C6FF77}" type="presParOf" srcId="{0FB3CA1E-9CCB-45E4-927D-71B01849BBE9}" destId="{922A5129-0837-4CCC-BD7C-80CB47F18B57}" srcOrd="3" destOrd="0" presId="urn:microsoft.com/office/officeart/2005/8/layout/cycle4"/>
    <dgm:cxn modelId="{46D72F15-E178-4D1C-82B2-9D0782FE0772}" type="presParOf" srcId="{0FB3CA1E-9CCB-45E4-927D-71B01849BBE9}" destId="{AADCF35A-0B46-4DAF-A81A-D86868F2D3EF}" srcOrd="4" destOrd="0" presId="urn:microsoft.com/office/officeart/2005/8/layout/cycle4"/>
    <dgm:cxn modelId="{44A055D4-43FF-417D-875B-054D8F2EC1B2}" type="presParOf" srcId="{8E36BAAF-AD37-4D11-992C-1DDE65FF49A9}" destId="{9C6DE09E-32C0-48B5-B75A-21ABB1124C1C}" srcOrd="2" destOrd="0" presId="urn:microsoft.com/office/officeart/2005/8/layout/cycle4"/>
    <dgm:cxn modelId="{A917FE07-9F3F-446A-999D-56D91B4B05DD}" type="presParOf" srcId="{8E36BAAF-AD37-4D11-992C-1DDE65FF49A9}" destId="{A3240155-7EAE-4845-9FE6-BEA948A4C4B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4211E-6C62-480C-9919-B89CC6A9DF98}"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6F3B864D-3413-4C04-B37B-0AC1F8C07783}">
      <dgm:prSet phldrT="[Text]" custT="1"/>
      <dgm:spPr>
        <a:solidFill>
          <a:schemeClr val="bg1">
            <a:lumMod val="85000"/>
          </a:schemeClr>
        </a:solidFill>
      </dgm:spPr>
      <dgm:t>
        <a:bodyPr/>
        <a:lstStyle/>
        <a:p>
          <a:pPr rtl="0"/>
          <a:r>
            <a:rPr lang="en-US" sz="2400" dirty="0">
              <a:latin typeface="Century Gothic"/>
            </a:rPr>
            <a:t>Optimize website, update messaging for other channels: social media, newsletter, email, etc. </a:t>
          </a:r>
          <a:endParaRPr lang="en-US" sz="2400" dirty="0">
            <a:latin typeface="Calibri Light"/>
            <a:cs typeface="Calibri Light"/>
          </a:endParaRPr>
        </a:p>
      </dgm:t>
    </dgm:pt>
    <dgm:pt modelId="{4CB40120-A55C-400B-87E6-C714C67B1F3D}" type="parTrans" cxnId="{8BB71BB0-06ED-4DB2-9063-1E2369179542}">
      <dgm:prSet/>
      <dgm:spPr/>
      <dgm:t>
        <a:bodyPr/>
        <a:lstStyle/>
        <a:p>
          <a:endParaRPr lang="en-US"/>
        </a:p>
      </dgm:t>
    </dgm:pt>
    <dgm:pt modelId="{7B88EB32-CBF9-403A-8379-74A3CC68914B}" type="sibTrans" cxnId="{8BB71BB0-06ED-4DB2-9063-1E2369179542}">
      <dgm:prSet/>
      <dgm:spPr/>
      <dgm:t>
        <a:bodyPr/>
        <a:lstStyle/>
        <a:p>
          <a:endParaRPr lang="en-US"/>
        </a:p>
      </dgm:t>
    </dgm:pt>
    <dgm:pt modelId="{8DA19E22-2CC3-41F2-92E0-FCDA99A7324C}">
      <dgm:prSet phldrT="[Text]" custT="1"/>
      <dgm:spPr>
        <a:solidFill>
          <a:schemeClr val="bg1">
            <a:lumMod val="85000"/>
          </a:schemeClr>
        </a:solidFill>
      </dgm:spPr>
      <dgm:t>
        <a:bodyPr/>
        <a:lstStyle/>
        <a:p>
          <a:pPr algn="ctr" rtl="0"/>
          <a:r>
            <a:rPr lang="en-US" sz="2000" dirty="0">
              <a:latin typeface="Century Gothic"/>
            </a:rPr>
            <a:t>Leverage existing relationships, strengthen collaboration with contractors, explore partnering with realtors, utilities and Hispanic CBOs</a:t>
          </a:r>
        </a:p>
      </dgm:t>
    </dgm:pt>
    <dgm:pt modelId="{45AFC9CC-1703-42D0-BA21-16DC2A67D044}" type="parTrans" cxnId="{38BF2B7F-FC1C-4C07-BC75-6465BD947DAC}">
      <dgm:prSet/>
      <dgm:spPr/>
      <dgm:t>
        <a:bodyPr/>
        <a:lstStyle/>
        <a:p>
          <a:endParaRPr lang="en-US"/>
        </a:p>
      </dgm:t>
    </dgm:pt>
    <dgm:pt modelId="{9E8E8572-DDA7-43C9-B58C-AB954B9AEA35}" type="sibTrans" cxnId="{38BF2B7F-FC1C-4C07-BC75-6465BD947DAC}">
      <dgm:prSet/>
      <dgm:spPr/>
      <dgm:t>
        <a:bodyPr/>
        <a:lstStyle/>
        <a:p>
          <a:endParaRPr lang="en-US"/>
        </a:p>
      </dgm:t>
    </dgm:pt>
    <dgm:pt modelId="{C0EE180D-4A85-4731-9B91-00C856DB44F8}">
      <dgm:prSet phldrT="[Text]" custT="1"/>
      <dgm:spPr>
        <a:solidFill>
          <a:schemeClr val="bg1">
            <a:lumMod val="85000"/>
          </a:schemeClr>
        </a:solidFill>
      </dgm:spPr>
      <dgm:t>
        <a:bodyPr/>
        <a:lstStyle/>
        <a:p>
          <a:pPr algn="ctr" rtl="0"/>
          <a:r>
            <a:rPr lang="en-US" sz="2400" dirty="0">
              <a:solidFill>
                <a:schemeClr val="bg1"/>
              </a:solidFill>
              <a:latin typeface="Century Gothic"/>
            </a:rPr>
            <a:t>Promote consumer issue awareness, leverage research stats, share seasonal tips, expand to Spanish outlets</a:t>
          </a:r>
          <a:r>
            <a:rPr lang="en-US" sz="2400" dirty="0">
              <a:solidFill>
                <a:srgbClr val="FF0000"/>
              </a:solidFill>
              <a:latin typeface="Century Gothic"/>
            </a:rPr>
            <a:t> </a:t>
          </a:r>
          <a:endParaRPr lang="en-US" sz="1100" dirty="0"/>
        </a:p>
      </dgm:t>
    </dgm:pt>
    <dgm:pt modelId="{DD461B84-AE1B-4B6A-940A-2EEFF15995B8}" type="parTrans" cxnId="{3EB1AE65-2D58-4C9B-B714-51470828DEB0}">
      <dgm:prSet/>
      <dgm:spPr/>
      <dgm:t>
        <a:bodyPr/>
        <a:lstStyle/>
        <a:p>
          <a:endParaRPr lang="en-US"/>
        </a:p>
      </dgm:t>
    </dgm:pt>
    <dgm:pt modelId="{E2D428E1-3D12-4405-9553-6228C521B10D}" type="sibTrans" cxnId="{3EB1AE65-2D58-4C9B-B714-51470828DEB0}">
      <dgm:prSet/>
      <dgm:spPr/>
      <dgm:t>
        <a:bodyPr/>
        <a:lstStyle/>
        <a:p>
          <a:endParaRPr lang="en-US"/>
        </a:p>
      </dgm:t>
    </dgm:pt>
    <dgm:pt modelId="{943B4395-D8A5-491A-A6AF-46F53BF20361}">
      <dgm:prSet phldrT="[Text]" custT="1"/>
      <dgm:spPr>
        <a:solidFill>
          <a:schemeClr val="bg2"/>
        </a:solidFill>
      </dgm:spPr>
      <dgm:t>
        <a:bodyPr/>
        <a:lstStyle/>
        <a:p>
          <a:pPr rtl="0"/>
          <a:r>
            <a:rPr lang="en-US" sz="2400" dirty="0">
              <a:solidFill>
                <a:schemeClr val="bg1"/>
              </a:solidFill>
              <a:latin typeface="Century Gothic"/>
            </a:rPr>
            <a:t>Hyper targeted digital and social media advertising, direct mailings</a:t>
          </a:r>
        </a:p>
      </dgm:t>
    </dgm:pt>
    <dgm:pt modelId="{DC7B5BE7-456F-4AA3-B851-DBF953A86A8F}" type="parTrans" cxnId="{5BDC80BC-FC5C-46D0-8502-03633B40BD70}">
      <dgm:prSet/>
      <dgm:spPr/>
      <dgm:t>
        <a:bodyPr/>
        <a:lstStyle/>
        <a:p>
          <a:endParaRPr lang="en-US"/>
        </a:p>
      </dgm:t>
    </dgm:pt>
    <dgm:pt modelId="{C4804787-A0BA-4CCD-8EF6-5952D20E9E0A}" type="sibTrans" cxnId="{5BDC80BC-FC5C-46D0-8502-03633B40BD70}">
      <dgm:prSet/>
      <dgm:spPr/>
      <dgm:t>
        <a:bodyPr/>
        <a:lstStyle/>
        <a:p>
          <a:endParaRPr lang="en-US"/>
        </a:p>
      </dgm:t>
    </dgm:pt>
    <dgm:pt modelId="{B07039CF-77C2-4A6B-9C08-2D4DBD32B3BF}">
      <dgm:prSet phldrT="[Text]"/>
      <dgm:spPr>
        <a:ln>
          <a:solidFill>
            <a:srgbClr val="8064A2"/>
          </a:solidFill>
        </a:ln>
      </dgm:spPr>
      <dgm:t>
        <a:bodyPr/>
        <a:lstStyle/>
        <a:p>
          <a:r>
            <a:rPr lang="en-US" dirty="0">
              <a:latin typeface="Century Gothic" panose="020B0502020202020204" pitchFamily="34" charset="0"/>
            </a:rPr>
            <a:t>Paid</a:t>
          </a:r>
        </a:p>
      </dgm:t>
    </dgm:pt>
    <dgm:pt modelId="{84E67447-C925-47E9-B68A-157D981191B7}" type="parTrans" cxnId="{80C20404-28AA-4CCB-B3F7-EEAD60BE3D7A}">
      <dgm:prSet/>
      <dgm:spPr/>
      <dgm:t>
        <a:bodyPr/>
        <a:lstStyle/>
        <a:p>
          <a:endParaRPr lang="en-US"/>
        </a:p>
      </dgm:t>
    </dgm:pt>
    <dgm:pt modelId="{998559A9-8D79-4807-95D6-CE7FC6CA0F53}" type="sibTrans" cxnId="{80C20404-28AA-4CCB-B3F7-EEAD60BE3D7A}">
      <dgm:prSet/>
      <dgm:spPr/>
      <dgm:t>
        <a:bodyPr/>
        <a:lstStyle/>
        <a:p>
          <a:endParaRPr lang="en-US"/>
        </a:p>
      </dgm:t>
    </dgm:pt>
    <dgm:pt modelId="{729822DA-C5B3-49F6-9965-8896E66C0219}">
      <dgm:prSet phldrT="[Text]"/>
      <dgm:spPr>
        <a:ln>
          <a:solidFill>
            <a:schemeClr val="bg1">
              <a:lumMod val="85000"/>
            </a:schemeClr>
          </a:solidFill>
        </a:ln>
      </dgm:spPr>
      <dgm:t>
        <a:bodyPr/>
        <a:lstStyle/>
        <a:p>
          <a:r>
            <a:rPr lang="en-US" dirty="0">
              <a:solidFill>
                <a:schemeClr val="bg1">
                  <a:lumMod val="75000"/>
                </a:schemeClr>
              </a:solidFill>
              <a:latin typeface="Century Gothic" panose="020B0502020202020204" pitchFamily="34" charset="0"/>
            </a:rPr>
            <a:t>Earned</a:t>
          </a:r>
        </a:p>
      </dgm:t>
    </dgm:pt>
    <dgm:pt modelId="{8BBA88DD-D8EF-4234-93CC-30222FF9F124}" type="sibTrans" cxnId="{1D1462A0-DF78-4A2D-9A5C-9BC177187555}">
      <dgm:prSet/>
      <dgm:spPr/>
      <dgm:t>
        <a:bodyPr/>
        <a:lstStyle/>
        <a:p>
          <a:endParaRPr lang="en-US"/>
        </a:p>
      </dgm:t>
    </dgm:pt>
    <dgm:pt modelId="{A591E57E-4654-4C9A-BC44-331C6B0626F0}" type="parTrans" cxnId="{1D1462A0-DF78-4A2D-9A5C-9BC177187555}">
      <dgm:prSet/>
      <dgm:spPr/>
      <dgm:t>
        <a:bodyPr/>
        <a:lstStyle/>
        <a:p>
          <a:endParaRPr lang="en-US"/>
        </a:p>
      </dgm:t>
    </dgm:pt>
    <dgm:pt modelId="{5FD417C0-0DAB-46E5-A835-F9CBF9832FC4}">
      <dgm:prSet phldrT="[Text]"/>
      <dgm:spPr>
        <a:ln>
          <a:solidFill>
            <a:schemeClr val="bg1">
              <a:lumMod val="85000"/>
            </a:schemeClr>
          </a:solidFill>
        </a:ln>
      </dgm:spPr>
      <dgm:t>
        <a:bodyPr/>
        <a:lstStyle/>
        <a:p>
          <a:pPr algn="l"/>
          <a:r>
            <a:rPr lang="en-US" dirty="0">
              <a:solidFill>
                <a:schemeClr val="bg1">
                  <a:lumMod val="75000"/>
                </a:schemeClr>
              </a:solidFill>
              <a:latin typeface="Century Gothic" panose="020B0502020202020204" pitchFamily="34" charset="0"/>
            </a:rPr>
            <a:t>Owned</a:t>
          </a:r>
        </a:p>
      </dgm:t>
    </dgm:pt>
    <dgm:pt modelId="{1805CDB2-2E21-499B-AA32-7E3FD9756667}" type="sibTrans" cxnId="{B53D3295-60C2-48BB-87AF-D9500ED4DCA0}">
      <dgm:prSet/>
      <dgm:spPr/>
      <dgm:t>
        <a:bodyPr/>
        <a:lstStyle/>
        <a:p>
          <a:endParaRPr lang="en-US"/>
        </a:p>
      </dgm:t>
    </dgm:pt>
    <dgm:pt modelId="{AC1AE46C-F991-42AD-809D-111DCB5DC929}" type="parTrans" cxnId="{B53D3295-60C2-48BB-87AF-D9500ED4DCA0}">
      <dgm:prSet/>
      <dgm:spPr/>
      <dgm:t>
        <a:bodyPr/>
        <a:lstStyle/>
        <a:p>
          <a:endParaRPr lang="en-US"/>
        </a:p>
      </dgm:t>
    </dgm:pt>
    <dgm:pt modelId="{DAB89AC6-FB2E-4704-94C3-1EC9CFBB8B62}">
      <dgm:prSet phldr="0"/>
      <dgm:spPr>
        <a:ln>
          <a:solidFill>
            <a:schemeClr val="bg1">
              <a:lumMod val="85000"/>
            </a:schemeClr>
          </a:solidFill>
        </a:ln>
      </dgm:spPr>
      <dgm:t>
        <a:bodyPr/>
        <a:lstStyle/>
        <a:p>
          <a:pPr rtl="0"/>
          <a:r>
            <a:rPr lang="en-US" dirty="0">
              <a:solidFill>
                <a:schemeClr val="bg1">
                  <a:lumMod val="75000"/>
                </a:schemeClr>
              </a:solidFill>
              <a:latin typeface="Century Gothic"/>
            </a:rPr>
            <a:t>Shared</a:t>
          </a:r>
        </a:p>
      </dgm:t>
    </dgm:pt>
    <dgm:pt modelId="{28E3FBDD-A342-48AB-A9A0-1EE4F83314BC}" type="parTrans" cxnId="{3EBA8152-92A4-45E0-92DC-8F9CEDD95AD2}">
      <dgm:prSet/>
      <dgm:spPr/>
      <dgm:t>
        <a:bodyPr/>
        <a:lstStyle/>
        <a:p>
          <a:endParaRPr lang="en-US"/>
        </a:p>
      </dgm:t>
    </dgm:pt>
    <dgm:pt modelId="{1C4E617F-F94A-4C52-8F3A-6B15F76079F5}" type="sibTrans" cxnId="{3EBA8152-92A4-45E0-92DC-8F9CEDD95AD2}">
      <dgm:prSet/>
      <dgm:spPr/>
      <dgm:t>
        <a:bodyPr/>
        <a:lstStyle/>
        <a:p>
          <a:endParaRPr lang="en-US"/>
        </a:p>
      </dgm:t>
    </dgm:pt>
    <dgm:pt modelId="{8E36BAAF-AD37-4D11-992C-1DDE65FF49A9}" type="pres">
      <dgm:prSet presAssocID="{C964211E-6C62-480C-9919-B89CC6A9DF98}" presName="cycleMatrixDiagram" presStyleCnt="0">
        <dgm:presLayoutVars>
          <dgm:chMax val="1"/>
          <dgm:dir/>
          <dgm:animLvl val="lvl"/>
          <dgm:resizeHandles val="exact"/>
        </dgm:presLayoutVars>
      </dgm:prSet>
      <dgm:spPr/>
    </dgm:pt>
    <dgm:pt modelId="{1CA36377-57A7-4165-95D1-6296A0CED6ED}" type="pres">
      <dgm:prSet presAssocID="{C964211E-6C62-480C-9919-B89CC6A9DF98}" presName="children" presStyleCnt="0"/>
      <dgm:spPr/>
    </dgm:pt>
    <dgm:pt modelId="{78347F48-23A1-459B-8A17-5EF4AA530454}" type="pres">
      <dgm:prSet presAssocID="{C964211E-6C62-480C-9919-B89CC6A9DF98}" presName="child1group" presStyleCnt="0"/>
      <dgm:spPr/>
    </dgm:pt>
    <dgm:pt modelId="{D0C754BD-E2C8-4AC3-A008-023079F585F7}" type="pres">
      <dgm:prSet presAssocID="{C964211E-6C62-480C-9919-B89CC6A9DF98}" presName="child1" presStyleLbl="bgAcc1" presStyleIdx="0" presStyleCnt="4"/>
      <dgm:spPr/>
    </dgm:pt>
    <dgm:pt modelId="{020A507B-6892-4573-A942-9770A6195332}" type="pres">
      <dgm:prSet presAssocID="{C964211E-6C62-480C-9919-B89CC6A9DF98}" presName="child1Text" presStyleLbl="bgAcc1" presStyleIdx="0" presStyleCnt="4">
        <dgm:presLayoutVars>
          <dgm:bulletEnabled val="1"/>
        </dgm:presLayoutVars>
      </dgm:prSet>
      <dgm:spPr/>
    </dgm:pt>
    <dgm:pt modelId="{D5850814-E6A4-49FF-AD94-9940DD011A07}" type="pres">
      <dgm:prSet presAssocID="{C964211E-6C62-480C-9919-B89CC6A9DF98}" presName="child2group" presStyleCnt="0"/>
      <dgm:spPr/>
    </dgm:pt>
    <dgm:pt modelId="{A5613E46-9849-428E-83C8-6D4ADE5D2EF4}" type="pres">
      <dgm:prSet presAssocID="{C964211E-6C62-480C-9919-B89CC6A9DF98}" presName="child2" presStyleLbl="bgAcc1" presStyleIdx="1" presStyleCnt="4"/>
      <dgm:spPr/>
    </dgm:pt>
    <dgm:pt modelId="{16EA614F-6180-4264-8EA3-AA9078709FB5}" type="pres">
      <dgm:prSet presAssocID="{C964211E-6C62-480C-9919-B89CC6A9DF98}" presName="child2Text" presStyleLbl="bgAcc1" presStyleIdx="1" presStyleCnt="4">
        <dgm:presLayoutVars>
          <dgm:bulletEnabled val="1"/>
        </dgm:presLayoutVars>
      </dgm:prSet>
      <dgm:spPr/>
    </dgm:pt>
    <dgm:pt modelId="{F78DCA1D-19D5-44D6-A0BE-7751D05D1263}" type="pres">
      <dgm:prSet presAssocID="{C964211E-6C62-480C-9919-B89CC6A9DF98}" presName="child3group" presStyleCnt="0"/>
      <dgm:spPr/>
    </dgm:pt>
    <dgm:pt modelId="{D1B44591-86BD-4CAF-81F2-7EE06D3D96C7}" type="pres">
      <dgm:prSet presAssocID="{C964211E-6C62-480C-9919-B89CC6A9DF98}" presName="child3" presStyleLbl="bgAcc1" presStyleIdx="2" presStyleCnt="4"/>
      <dgm:spPr/>
    </dgm:pt>
    <dgm:pt modelId="{B034FCFD-970F-4A7F-9A43-5BBBAD6D89CA}" type="pres">
      <dgm:prSet presAssocID="{C964211E-6C62-480C-9919-B89CC6A9DF98}" presName="child3Text" presStyleLbl="bgAcc1" presStyleIdx="2" presStyleCnt="4">
        <dgm:presLayoutVars>
          <dgm:bulletEnabled val="1"/>
        </dgm:presLayoutVars>
      </dgm:prSet>
      <dgm:spPr/>
    </dgm:pt>
    <dgm:pt modelId="{0E9D9B6E-0053-4F68-8175-C3886596864C}" type="pres">
      <dgm:prSet presAssocID="{C964211E-6C62-480C-9919-B89CC6A9DF98}" presName="child4group" presStyleCnt="0"/>
      <dgm:spPr/>
    </dgm:pt>
    <dgm:pt modelId="{10A86BFC-20C6-4545-81F1-D15518F1A840}" type="pres">
      <dgm:prSet presAssocID="{C964211E-6C62-480C-9919-B89CC6A9DF98}" presName="child4" presStyleLbl="bgAcc1" presStyleIdx="3" presStyleCnt="4"/>
      <dgm:spPr/>
    </dgm:pt>
    <dgm:pt modelId="{3D21D4E8-F865-4DA3-AA62-31356A3017B0}" type="pres">
      <dgm:prSet presAssocID="{C964211E-6C62-480C-9919-B89CC6A9DF98}" presName="child4Text" presStyleLbl="bgAcc1" presStyleIdx="3" presStyleCnt="4">
        <dgm:presLayoutVars>
          <dgm:bulletEnabled val="1"/>
        </dgm:presLayoutVars>
      </dgm:prSet>
      <dgm:spPr/>
    </dgm:pt>
    <dgm:pt modelId="{B1EC1101-E222-45D0-81C3-2D2E65246A4D}" type="pres">
      <dgm:prSet presAssocID="{C964211E-6C62-480C-9919-B89CC6A9DF98}" presName="childPlaceholder" presStyleCnt="0"/>
      <dgm:spPr/>
    </dgm:pt>
    <dgm:pt modelId="{0FB3CA1E-9CCB-45E4-927D-71B01849BBE9}" type="pres">
      <dgm:prSet presAssocID="{C964211E-6C62-480C-9919-B89CC6A9DF98}" presName="circle" presStyleCnt="0"/>
      <dgm:spPr/>
    </dgm:pt>
    <dgm:pt modelId="{DEF9497A-DE79-49BE-B652-8A2291930FBE}" type="pres">
      <dgm:prSet presAssocID="{C964211E-6C62-480C-9919-B89CC6A9DF98}" presName="quadrant1" presStyleLbl="node1" presStyleIdx="0" presStyleCnt="4">
        <dgm:presLayoutVars>
          <dgm:chMax val="1"/>
          <dgm:bulletEnabled val="1"/>
        </dgm:presLayoutVars>
      </dgm:prSet>
      <dgm:spPr/>
    </dgm:pt>
    <dgm:pt modelId="{E053B925-BE12-4C25-ADE3-D46503EA4E88}" type="pres">
      <dgm:prSet presAssocID="{C964211E-6C62-480C-9919-B89CC6A9DF98}" presName="quadrant2" presStyleLbl="node1" presStyleIdx="1" presStyleCnt="4">
        <dgm:presLayoutVars>
          <dgm:chMax val="1"/>
          <dgm:bulletEnabled val="1"/>
        </dgm:presLayoutVars>
      </dgm:prSet>
      <dgm:spPr/>
    </dgm:pt>
    <dgm:pt modelId="{49645BC0-B229-463B-952E-65EE069481E6}" type="pres">
      <dgm:prSet presAssocID="{C964211E-6C62-480C-9919-B89CC6A9DF98}" presName="quadrant3" presStyleLbl="node1" presStyleIdx="2" presStyleCnt="4">
        <dgm:presLayoutVars>
          <dgm:chMax val="1"/>
          <dgm:bulletEnabled val="1"/>
        </dgm:presLayoutVars>
      </dgm:prSet>
      <dgm:spPr/>
    </dgm:pt>
    <dgm:pt modelId="{922A5129-0837-4CCC-BD7C-80CB47F18B57}" type="pres">
      <dgm:prSet presAssocID="{C964211E-6C62-480C-9919-B89CC6A9DF98}" presName="quadrant4" presStyleLbl="node1" presStyleIdx="3" presStyleCnt="4">
        <dgm:presLayoutVars>
          <dgm:chMax val="1"/>
          <dgm:bulletEnabled val="1"/>
        </dgm:presLayoutVars>
      </dgm:prSet>
      <dgm:spPr/>
    </dgm:pt>
    <dgm:pt modelId="{AADCF35A-0B46-4DAF-A81A-D86868F2D3EF}" type="pres">
      <dgm:prSet presAssocID="{C964211E-6C62-480C-9919-B89CC6A9DF98}" presName="quadrantPlaceholder" presStyleCnt="0"/>
      <dgm:spPr/>
    </dgm:pt>
    <dgm:pt modelId="{9C6DE09E-32C0-48B5-B75A-21ABB1124C1C}" type="pres">
      <dgm:prSet presAssocID="{C964211E-6C62-480C-9919-B89CC6A9DF98}" presName="center1" presStyleLbl="fgShp" presStyleIdx="0" presStyleCnt="2"/>
      <dgm:spPr>
        <a:noFill/>
        <a:ln>
          <a:noFill/>
        </a:ln>
      </dgm:spPr>
    </dgm:pt>
    <dgm:pt modelId="{A3240155-7EAE-4845-9FE6-BEA948A4C4B5}" type="pres">
      <dgm:prSet presAssocID="{C964211E-6C62-480C-9919-B89CC6A9DF98}" presName="center2" presStyleLbl="fgShp" presStyleIdx="1" presStyleCnt="2"/>
      <dgm:spPr>
        <a:noFill/>
        <a:ln>
          <a:noFill/>
        </a:ln>
      </dgm:spPr>
    </dgm:pt>
  </dgm:ptLst>
  <dgm:cxnLst>
    <dgm:cxn modelId="{80C20404-28AA-4CCB-B3F7-EEAD60BE3D7A}" srcId="{943B4395-D8A5-491A-A6AF-46F53BF20361}" destId="{B07039CF-77C2-4A6B-9C08-2D4DBD32B3BF}" srcOrd="0" destOrd="0" parTransId="{84E67447-C925-47E9-B68A-157D981191B7}" sibTransId="{998559A9-8D79-4807-95D6-CE7FC6CA0F53}"/>
    <dgm:cxn modelId="{DCC8830D-D9D3-41E2-AF3A-460381DE5646}" type="presOf" srcId="{6F3B864D-3413-4C04-B37B-0AC1F8C07783}" destId="{DEF9497A-DE79-49BE-B652-8A2291930FBE}" srcOrd="0" destOrd="0" presId="urn:microsoft.com/office/officeart/2005/8/layout/cycle4"/>
    <dgm:cxn modelId="{4ACE425E-51E3-4CCB-9FCE-3CA517E2DB16}" type="presOf" srcId="{5FD417C0-0DAB-46E5-A835-F9CBF9832FC4}" destId="{020A507B-6892-4573-A942-9770A6195332}" srcOrd="1" destOrd="0" presId="urn:microsoft.com/office/officeart/2005/8/layout/cycle4"/>
    <dgm:cxn modelId="{5E4E7060-3D9C-4301-9989-7663461D6041}" type="presOf" srcId="{DAB89AC6-FB2E-4704-94C3-1EC9CFBB8B62}" destId="{A5613E46-9849-428E-83C8-6D4ADE5D2EF4}" srcOrd="0" destOrd="0" presId="urn:microsoft.com/office/officeart/2005/8/layout/cycle4"/>
    <dgm:cxn modelId="{3EB1AE65-2D58-4C9B-B714-51470828DEB0}" srcId="{C964211E-6C62-480C-9919-B89CC6A9DF98}" destId="{C0EE180D-4A85-4731-9B91-00C856DB44F8}" srcOrd="2" destOrd="0" parTransId="{DD461B84-AE1B-4B6A-940A-2EEFF15995B8}" sibTransId="{E2D428E1-3D12-4405-9553-6228C521B10D}"/>
    <dgm:cxn modelId="{88DEE069-3EA6-447B-80D2-AE602D3C42C2}" type="presOf" srcId="{DAB89AC6-FB2E-4704-94C3-1EC9CFBB8B62}" destId="{16EA614F-6180-4264-8EA3-AA9078709FB5}" srcOrd="1" destOrd="0" presId="urn:microsoft.com/office/officeart/2005/8/layout/cycle4"/>
    <dgm:cxn modelId="{10118F6F-A958-482D-82CA-03941B581CED}" type="presOf" srcId="{5FD417C0-0DAB-46E5-A835-F9CBF9832FC4}" destId="{D0C754BD-E2C8-4AC3-A008-023079F585F7}" srcOrd="0" destOrd="0" presId="urn:microsoft.com/office/officeart/2005/8/layout/cycle4"/>
    <dgm:cxn modelId="{3EBA8152-92A4-45E0-92DC-8F9CEDD95AD2}" srcId="{8DA19E22-2CC3-41F2-92E0-FCDA99A7324C}" destId="{DAB89AC6-FB2E-4704-94C3-1EC9CFBB8B62}" srcOrd="0" destOrd="0" parTransId="{28E3FBDD-A342-48AB-A9A0-1EE4F83314BC}" sibTransId="{1C4E617F-F94A-4C52-8F3A-6B15F76079F5}"/>
    <dgm:cxn modelId="{C5914E55-6B63-4E7E-86F8-8AF4CB3D8ED6}" type="presOf" srcId="{B07039CF-77C2-4A6B-9C08-2D4DBD32B3BF}" destId="{3D21D4E8-F865-4DA3-AA62-31356A3017B0}" srcOrd="1" destOrd="0" presId="urn:microsoft.com/office/officeart/2005/8/layout/cycle4"/>
    <dgm:cxn modelId="{38BF2B7F-FC1C-4C07-BC75-6465BD947DAC}" srcId="{C964211E-6C62-480C-9919-B89CC6A9DF98}" destId="{8DA19E22-2CC3-41F2-92E0-FCDA99A7324C}" srcOrd="1" destOrd="0" parTransId="{45AFC9CC-1703-42D0-BA21-16DC2A67D044}" sibTransId="{9E8E8572-DDA7-43C9-B58C-AB954B9AEA35}"/>
    <dgm:cxn modelId="{62402B8F-90A2-45F0-9288-6535146BDD46}" type="presOf" srcId="{943B4395-D8A5-491A-A6AF-46F53BF20361}" destId="{922A5129-0837-4CCC-BD7C-80CB47F18B57}" srcOrd="0" destOrd="0" presId="urn:microsoft.com/office/officeart/2005/8/layout/cycle4"/>
    <dgm:cxn modelId="{B53D3295-60C2-48BB-87AF-D9500ED4DCA0}" srcId="{6F3B864D-3413-4C04-B37B-0AC1F8C07783}" destId="{5FD417C0-0DAB-46E5-A835-F9CBF9832FC4}" srcOrd="0" destOrd="0" parTransId="{AC1AE46C-F991-42AD-809D-111DCB5DC929}" sibTransId="{1805CDB2-2E21-499B-AA32-7E3FD9756667}"/>
    <dgm:cxn modelId="{1D1462A0-DF78-4A2D-9A5C-9BC177187555}" srcId="{C0EE180D-4A85-4731-9B91-00C856DB44F8}" destId="{729822DA-C5B3-49F6-9965-8896E66C0219}" srcOrd="0" destOrd="0" parTransId="{A591E57E-4654-4C9A-BC44-331C6B0626F0}" sibTransId="{8BBA88DD-D8EF-4234-93CC-30222FF9F124}"/>
    <dgm:cxn modelId="{738CEFA5-C6BC-4A01-AD27-A7D6BE173D6B}" type="presOf" srcId="{729822DA-C5B3-49F6-9965-8896E66C0219}" destId="{D1B44591-86BD-4CAF-81F2-7EE06D3D96C7}" srcOrd="0" destOrd="0" presId="urn:microsoft.com/office/officeart/2005/8/layout/cycle4"/>
    <dgm:cxn modelId="{8BB71BB0-06ED-4DB2-9063-1E2369179542}" srcId="{C964211E-6C62-480C-9919-B89CC6A9DF98}" destId="{6F3B864D-3413-4C04-B37B-0AC1F8C07783}" srcOrd="0" destOrd="0" parTransId="{4CB40120-A55C-400B-87E6-C714C67B1F3D}" sibTransId="{7B88EB32-CBF9-403A-8379-74A3CC68914B}"/>
    <dgm:cxn modelId="{5BDC80BC-FC5C-46D0-8502-03633B40BD70}" srcId="{C964211E-6C62-480C-9919-B89CC6A9DF98}" destId="{943B4395-D8A5-491A-A6AF-46F53BF20361}" srcOrd="3" destOrd="0" parTransId="{DC7B5BE7-456F-4AA3-B851-DBF953A86A8F}" sibTransId="{C4804787-A0BA-4CCD-8EF6-5952D20E9E0A}"/>
    <dgm:cxn modelId="{1D8D1DCC-2CED-41C7-A9F5-805ACEC31F9E}" type="presOf" srcId="{8DA19E22-2CC3-41F2-92E0-FCDA99A7324C}" destId="{E053B925-BE12-4C25-ADE3-D46503EA4E88}" srcOrd="0" destOrd="0" presId="urn:microsoft.com/office/officeart/2005/8/layout/cycle4"/>
    <dgm:cxn modelId="{C3A0A0DA-922A-4098-AAD6-E49B9E5A3742}" type="presOf" srcId="{729822DA-C5B3-49F6-9965-8896E66C0219}" destId="{B034FCFD-970F-4A7F-9A43-5BBBAD6D89CA}" srcOrd="1" destOrd="0" presId="urn:microsoft.com/office/officeart/2005/8/layout/cycle4"/>
    <dgm:cxn modelId="{B01BCCDC-EA3B-4A7B-BD9D-263731F4C204}" type="presOf" srcId="{C0EE180D-4A85-4731-9B91-00C856DB44F8}" destId="{49645BC0-B229-463B-952E-65EE069481E6}" srcOrd="0" destOrd="0" presId="urn:microsoft.com/office/officeart/2005/8/layout/cycle4"/>
    <dgm:cxn modelId="{B259B8E1-E74D-4DF7-91EF-62A8B3DC8908}" type="presOf" srcId="{B07039CF-77C2-4A6B-9C08-2D4DBD32B3BF}" destId="{10A86BFC-20C6-4545-81F1-D15518F1A840}" srcOrd="0" destOrd="0" presId="urn:microsoft.com/office/officeart/2005/8/layout/cycle4"/>
    <dgm:cxn modelId="{6AEBE3F3-62F4-422A-B65B-06A05BB5224F}" type="presOf" srcId="{C964211E-6C62-480C-9919-B89CC6A9DF98}" destId="{8E36BAAF-AD37-4D11-992C-1DDE65FF49A9}" srcOrd="0" destOrd="0" presId="urn:microsoft.com/office/officeart/2005/8/layout/cycle4"/>
    <dgm:cxn modelId="{F5B27B18-7213-4CB6-873D-1DB770997B98}" type="presParOf" srcId="{8E36BAAF-AD37-4D11-992C-1DDE65FF49A9}" destId="{1CA36377-57A7-4165-95D1-6296A0CED6ED}" srcOrd="0" destOrd="0" presId="urn:microsoft.com/office/officeart/2005/8/layout/cycle4"/>
    <dgm:cxn modelId="{7B234487-DB2C-447D-B74E-4992E55659AC}" type="presParOf" srcId="{1CA36377-57A7-4165-95D1-6296A0CED6ED}" destId="{78347F48-23A1-459B-8A17-5EF4AA530454}" srcOrd="0" destOrd="0" presId="urn:microsoft.com/office/officeart/2005/8/layout/cycle4"/>
    <dgm:cxn modelId="{7FFC8EDC-4DEC-4F06-B9D0-2E1B2DED09F1}" type="presParOf" srcId="{78347F48-23A1-459B-8A17-5EF4AA530454}" destId="{D0C754BD-E2C8-4AC3-A008-023079F585F7}" srcOrd="0" destOrd="0" presId="urn:microsoft.com/office/officeart/2005/8/layout/cycle4"/>
    <dgm:cxn modelId="{7647DC48-0EA2-418F-8129-91134A52D177}" type="presParOf" srcId="{78347F48-23A1-459B-8A17-5EF4AA530454}" destId="{020A507B-6892-4573-A942-9770A6195332}" srcOrd="1" destOrd="0" presId="urn:microsoft.com/office/officeart/2005/8/layout/cycle4"/>
    <dgm:cxn modelId="{2C9C0E92-E2BA-4D59-8E61-222668D113E5}" type="presParOf" srcId="{1CA36377-57A7-4165-95D1-6296A0CED6ED}" destId="{D5850814-E6A4-49FF-AD94-9940DD011A07}" srcOrd="1" destOrd="0" presId="urn:microsoft.com/office/officeart/2005/8/layout/cycle4"/>
    <dgm:cxn modelId="{8C58D6A8-D85B-4D3F-A043-D035B17BE741}" type="presParOf" srcId="{D5850814-E6A4-49FF-AD94-9940DD011A07}" destId="{A5613E46-9849-428E-83C8-6D4ADE5D2EF4}" srcOrd="0" destOrd="0" presId="urn:microsoft.com/office/officeart/2005/8/layout/cycle4"/>
    <dgm:cxn modelId="{76645EE8-6ED1-4D8B-BDEB-4A947A9CDE92}" type="presParOf" srcId="{D5850814-E6A4-49FF-AD94-9940DD011A07}" destId="{16EA614F-6180-4264-8EA3-AA9078709FB5}" srcOrd="1" destOrd="0" presId="urn:microsoft.com/office/officeart/2005/8/layout/cycle4"/>
    <dgm:cxn modelId="{A600A32E-E012-4C5D-9520-303FF65FED26}" type="presParOf" srcId="{1CA36377-57A7-4165-95D1-6296A0CED6ED}" destId="{F78DCA1D-19D5-44D6-A0BE-7751D05D1263}" srcOrd="2" destOrd="0" presId="urn:microsoft.com/office/officeart/2005/8/layout/cycle4"/>
    <dgm:cxn modelId="{3C77C4DB-789E-4F28-B85E-53582B894743}" type="presParOf" srcId="{F78DCA1D-19D5-44D6-A0BE-7751D05D1263}" destId="{D1B44591-86BD-4CAF-81F2-7EE06D3D96C7}" srcOrd="0" destOrd="0" presId="urn:microsoft.com/office/officeart/2005/8/layout/cycle4"/>
    <dgm:cxn modelId="{1DB5F66D-A890-4512-B9F1-593A41DB8163}" type="presParOf" srcId="{F78DCA1D-19D5-44D6-A0BE-7751D05D1263}" destId="{B034FCFD-970F-4A7F-9A43-5BBBAD6D89CA}" srcOrd="1" destOrd="0" presId="urn:microsoft.com/office/officeart/2005/8/layout/cycle4"/>
    <dgm:cxn modelId="{F26D87E7-A648-4897-872F-90C77186F6D3}" type="presParOf" srcId="{1CA36377-57A7-4165-95D1-6296A0CED6ED}" destId="{0E9D9B6E-0053-4F68-8175-C3886596864C}" srcOrd="3" destOrd="0" presId="urn:microsoft.com/office/officeart/2005/8/layout/cycle4"/>
    <dgm:cxn modelId="{B61E2441-F4E3-45FE-887D-3BFCF5E0FEF5}" type="presParOf" srcId="{0E9D9B6E-0053-4F68-8175-C3886596864C}" destId="{10A86BFC-20C6-4545-81F1-D15518F1A840}" srcOrd="0" destOrd="0" presId="urn:microsoft.com/office/officeart/2005/8/layout/cycle4"/>
    <dgm:cxn modelId="{B9CF2E42-9B47-413F-A39D-0A3EE3A1EDC1}" type="presParOf" srcId="{0E9D9B6E-0053-4F68-8175-C3886596864C}" destId="{3D21D4E8-F865-4DA3-AA62-31356A3017B0}" srcOrd="1" destOrd="0" presId="urn:microsoft.com/office/officeart/2005/8/layout/cycle4"/>
    <dgm:cxn modelId="{61E47585-95E0-46A1-BB32-DCD181521DB6}" type="presParOf" srcId="{1CA36377-57A7-4165-95D1-6296A0CED6ED}" destId="{B1EC1101-E222-45D0-81C3-2D2E65246A4D}" srcOrd="4" destOrd="0" presId="urn:microsoft.com/office/officeart/2005/8/layout/cycle4"/>
    <dgm:cxn modelId="{248CF667-40F0-48A3-9D9D-A95CB6C81C12}" type="presParOf" srcId="{8E36BAAF-AD37-4D11-992C-1DDE65FF49A9}" destId="{0FB3CA1E-9CCB-45E4-927D-71B01849BBE9}" srcOrd="1" destOrd="0" presId="urn:microsoft.com/office/officeart/2005/8/layout/cycle4"/>
    <dgm:cxn modelId="{9FCFDC37-D989-4837-9954-B9B4CEA73BE2}" type="presParOf" srcId="{0FB3CA1E-9CCB-45E4-927D-71B01849BBE9}" destId="{DEF9497A-DE79-49BE-B652-8A2291930FBE}" srcOrd="0" destOrd="0" presId="urn:microsoft.com/office/officeart/2005/8/layout/cycle4"/>
    <dgm:cxn modelId="{C29B4AE0-634A-4013-A02F-A00330D6E8FA}" type="presParOf" srcId="{0FB3CA1E-9CCB-45E4-927D-71B01849BBE9}" destId="{E053B925-BE12-4C25-ADE3-D46503EA4E88}" srcOrd="1" destOrd="0" presId="urn:microsoft.com/office/officeart/2005/8/layout/cycle4"/>
    <dgm:cxn modelId="{3385BB62-7B69-4FDA-9F5B-473CB8F836F3}" type="presParOf" srcId="{0FB3CA1E-9CCB-45E4-927D-71B01849BBE9}" destId="{49645BC0-B229-463B-952E-65EE069481E6}" srcOrd="2" destOrd="0" presId="urn:microsoft.com/office/officeart/2005/8/layout/cycle4"/>
    <dgm:cxn modelId="{1FDB08CA-F33F-4E18-848A-C21415C6FF77}" type="presParOf" srcId="{0FB3CA1E-9CCB-45E4-927D-71B01849BBE9}" destId="{922A5129-0837-4CCC-BD7C-80CB47F18B57}" srcOrd="3" destOrd="0" presId="urn:microsoft.com/office/officeart/2005/8/layout/cycle4"/>
    <dgm:cxn modelId="{46D72F15-E178-4D1C-82B2-9D0782FE0772}" type="presParOf" srcId="{0FB3CA1E-9CCB-45E4-927D-71B01849BBE9}" destId="{AADCF35A-0B46-4DAF-A81A-D86868F2D3EF}" srcOrd="4" destOrd="0" presId="urn:microsoft.com/office/officeart/2005/8/layout/cycle4"/>
    <dgm:cxn modelId="{44A055D4-43FF-417D-875B-054D8F2EC1B2}" type="presParOf" srcId="{8E36BAAF-AD37-4D11-992C-1DDE65FF49A9}" destId="{9C6DE09E-32C0-48B5-B75A-21ABB1124C1C}" srcOrd="2" destOrd="0" presId="urn:microsoft.com/office/officeart/2005/8/layout/cycle4"/>
    <dgm:cxn modelId="{A917FE07-9F3F-446A-999D-56D91B4B05DD}" type="presParOf" srcId="{8E36BAAF-AD37-4D11-992C-1DDE65FF49A9}" destId="{A3240155-7EAE-4845-9FE6-BEA948A4C4B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44591-86BD-4CAF-81F2-7EE06D3D96C7}">
      <dsp:nvSpPr>
        <dsp:cNvPr id="0" name=""/>
        <dsp:cNvSpPr/>
      </dsp:nvSpPr>
      <dsp:spPr>
        <a:xfrm>
          <a:off x="7850511" y="7363601"/>
          <a:ext cx="4811603" cy="3116828"/>
        </a:xfrm>
        <a:prstGeom prst="roundRect">
          <a:avLst>
            <a:gd name="adj" fmla="val 10000"/>
          </a:avLst>
        </a:prstGeom>
        <a:solidFill>
          <a:schemeClr val="lt1">
            <a:alpha val="90000"/>
            <a:hueOff val="0"/>
            <a:satOff val="0"/>
            <a:lumOff val="0"/>
            <a:alphaOff val="0"/>
          </a:schemeClr>
        </a:solidFill>
        <a:ln w="12700" cap="flat" cmpd="sng" algn="ctr">
          <a:solidFill>
            <a:srgbClr val="4BAC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r>
            <a:rPr lang="en-US" sz="5000" kern="1200" dirty="0">
              <a:latin typeface="Century Gothic" panose="020B0502020202020204" pitchFamily="34" charset="0"/>
            </a:rPr>
            <a:t>Earned</a:t>
          </a:r>
        </a:p>
      </dsp:txBody>
      <dsp:txXfrm>
        <a:off x="9362459" y="8211275"/>
        <a:ext cx="3231188" cy="2200687"/>
      </dsp:txXfrm>
    </dsp:sp>
    <dsp:sp modelId="{10A86BFC-20C6-4545-81F1-D15518F1A840}">
      <dsp:nvSpPr>
        <dsp:cNvPr id="0" name=""/>
        <dsp:cNvSpPr/>
      </dsp:nvSpPr>
      <dsp:spPr>
        <a:xfrm>
          <a:off x="0" y="7363601"/>
          <a:ext cx="4811603" cy="3116828"/>
        </a:xfrm>
        <a:prstGeom prst="roundRect">
          <a:avLst>
            <a:gd name="adj" fmla="val 10000"/>
          </a:avLst>
        </a:prstGeom>
        <a:solidFill>
          <a:schemeClr val="lt1">
            <a:alpha val="90000"/>
            <a:hueOff val="0"/>
            <a:satOff val="0"/>
            <a:lumOff val="0"/>
            <a:alphaOff val="0"/>
          </a:schemeClr>
        </a:solidFill>
        <a:ln w="12700" cap="flat" cmpd="sng" algn="ctr">
          <a:solidFill>
            <a:srgbClr val="8064A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r>
            <a:rPr lang="en-US" sz="5000" kern="1200" dirty="0">
              <a:latin typeface="Century Gothic" panose="020B0502020202020204" pitchFamily="34" charset="0"/>
            </a:rPr>
            <a:t>Paid</a:t>
          </a:r>
        </a:p>
      </dsp:txBody>
      <dsp:txXfrm>
        <a:off x="68467" y="8211275"/>
        <a:ext cx="3231188" cy="2200687"/>
      </dsp:txXfrm>
    </dsp:sp>
    <dsp:sp modelId="{A5613E46-9849-428E-83C8-6D4ADE5D2EF4}">
      <dsp:nvSpPr>
        <dsp:cNvPr id="0" name=""/>
        <dsp:cNvSpPr/>
      </dsp:nvSpPr>
      <dsp:spPr>
        <a:xfrm>
          <a:off x="7850511" y="740341"/>
          <a:ext cx="4811603" cy="311682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rtl="0">
            <a:lnSpc>
              <a:spcPct val="90000"/>
            </a:lnSpc>
            <a:spcBef>
              <a:spcPct val="0"/>
            </a:spcBef>
            <a:spcAft>
              <a:spcPct val="15000"/>
            </a:spcAft>
            <a:buChar char="•"/>
          </a:pPr>
          <a:r>
            <a:rPr lang="en-US" sz="5000" kern="1200" dirty="0">
              <a:latin typeface="Century Gothic"/>
            </a:rPr>
            <a:t>Shared</a:t>
          </a:r>
        </a:p>
      </dsp:txBody>
      <dsp:txXfrm>
        <a:off x="9362459" y="808808"/>
        <a:ext cx="3231188" cy="2200687"/>
      </dsp:txXfrm>
    </dsp:sp>
    <dsp:sp modelId="{D0C754BD-E2C8-4AC3-A008-023079F585F7}">
      <dsp:nvSpPr>
        <dsp:cNvPr id="0" name=""/>
        <dsp:cNvSpPr/>
      </dsp:nvSpPr>
      <dsp:spPr>
        <a:xfrm>
          <a:off x="0" y="740341"/>
          <a:ext cx="4811603" cy="31168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r>
            <a:rPr lang="en-US" sz="5000" kern="1200" dirty="0">
              <a:latin typeface="Century Gothic" panose="020B0502020202020204" pitchFamily="34" charset="0"/>
            </a:rPr>
            <a:t>Owned</a:t>
          </a:r>
        </a:p>
      </dsp:txBody>
      <dsp:txXfrm>
        <a:off x="68467" y="808808"/>
        <a:ext cx="3231188" cy="2200687"/>
      </dsp:txXfrm>
    </dsp:sp>
    <dsp:sp modelId="{DEF9497A-DE79-49BE-B652-8A2291930FBE}">
      <dsp:nvSpPr>
        <dsp:cNvPr id="0" name=""/>
        <dsp:cNvSpPr/>
      </dsp:nvSpPr>
      <dsp:spPr>
        <a:xfrm>
          <a:off x="2016198" y="1295526"/>
          <a:ext cx="4217458" cy="4217458"/>
        </a:xfrm>
        <a:prstGeom prst="pieWedg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entury Gothic"/>
            </a:rPr>
            <a:t>Optimize website, update messaging for other channels: social media, newsletter, email, etc. </a:t>
          </a:r>
          <a:endParaRPr lang="en-US" sz="2400" kern="1200" dirty="0">
            <a:latin typeface="Calibri Light"/>
            <a:cs typeface="Calibri Light"/>
          </a:endParaRPr>
        </a:p>
      </dsp:txBody>
      <dsp:txXfrm>
        <a:off x="3251463" y="2530791"/>
        <a:ext cx="2982193" cy="2982193"/>
      </dsp:txXfrm>
    </dsp:sp>
    <dsp:sp modelId="{E053B925-BE12-4C25-ADE3-D46503EA4E88}">
      <dsp:nvSpPr>
        <dsp:cNvPr id="0" name=""/>
        <dsp:cNvSpPr/>
      </dsp:nvSpPr>
      <dsp:spPr>
        <a:xfrm rot="5400000">
          <a:off x="6428458" y="1295526"/>
          <a:ext cx="4217458" cy="4217458"/>
        </a:xfrm>
        <a:prstGeom prst="pieWedg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entury Gothic"/>
            </a:rPr>
            <a:t>Leverage existing relationships, strengthen collaboration with contractors, explore partnering with realtors, utilities and Hispanic CBOs</a:t>
          </a:r>
        </a:p>
      </dsp:txBody>
      <dsp:txXfrm rot="-5400000">
        <a:off x="6428458" y="2530791"/>
        <a:ext cx="2982193" cy="2982193"/>
      </dsp:txXfrm>
    </dsp:sp>
    <dsp:sp modelId="{49645BC0-B229-463B-952E-65EE069481E6}">
      <dsp:nvSpPr>
        <dsp:cNvPr id="0" name=""/>
        <dsp:cNvSpPr/>
      </dsp:nvSpPr>
      <dsp:spPr>
        <a:xfrm rot="10800000">
          <a:off x="6428458" y="5707786"/>
          <a:ext cx="4217458" cy="4217458"/>
        </a:xfrm>
        <a:prstGeom prst="pieWedg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latin typeface="Century Gothic"/>
            </a:rPr>
            <a:t>Promote consumer issue awareness, leverage research stats, share seasonal tips, expand to Spanish outlets</a:t>
          </a:r>
          <a:r>
            <a:rPr lang="en-US" sz="2400" kern="1200" dirty="0">
              <a:solidFill>
                <a:srgbClr val="FF0000"/>
              </a:solidFill>
              <a:latin typeface="Century Gothic"/>
            </a:rPr>
            <a:t> </a:t>
          </a:r>
          <a:endParaRPr lang="en-US" sz="1100" kern="1200" dirty="0"/>
        </a:p>
      </dsp:txBody>
      <dsp:txXfrm rot="10800000">
        <a:off x="6428458" y="5707786"/>
        <a:ext cx="2982193" cy="2982193"/>
      </dsp:txXfrm>
    </dsp:sp>
    <dsp:sp modelId="{922A5129-0837-4CCC-BD7C-80CB47F18B57}">
      <dsp:nvSpPr>
        <dsp:cNvPr id="0" name=""/>
        <dsp:cNvSpPr/>
      </dsp:nvSpPr>
      <dsp:spPr>
        <a:xfrm rot="16200000">
          <a:off x="2016198" y="5707786"/>
          <a:ext cx="4217458" cy="4217458"/>
        </a:xfrm>
        <a:prstGeom prst="pieWedg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latin typeface="Century Gothic"/>
            </a:rPr>
            <a:t>Hyper targeted digital and social media advertising, direct mailings</a:t>
          </a:r>
        </a:p>
      </dsp:txBody>
      <dsp:txXfrm rot="5400000">
        <a:off x="3251463" y="5707786"/>
        <a:ext cx="2982193" cy="2982193"/>
      </dsp:txXfrm>
    </dsp:sp>
    <dsp:sp modelId="{9C6DE09E-32C0-48B5-B75A-21ABB1124C1C}">
      <dsp:nvSpPr>
        <dsp:cNvPr id="0" name=""/>
        <dsp:cNvSpPr/>
      </dsp:nvSpPr>
      <dsp:spPr>
        <a:xfrm>
          <a:off x="5602985" y="4733778"/>
          <a:ext cx="1456143" cy="126621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3240155-7EAE-4845-9FE6-BEA948A4C4B5}">
      <dsp:nvSpPr>
        <dsp:cNvPr id="0" name=""/>
        <dsp:cNvSpPr/>
      </dsp:nvSpPr>
      <dsp:spPr>
        <a:xfrm rot="10800000">
          <a:off x="5602985" y="5220782"/>
          <a:ext cx="1456143" cy="126621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44591-86BD-4CAF-81F2-7EE06D3D96C7}">
      <dsp:nvSpPr>
        <dsp:cNvPr id="0" name=""/>
        <dsp:cNvSpPr/>
      </dsp:nvSpPr>
      <dsp:spPr>
        <a:xfrm>
          <a:off x="7850511" y="7363601"/>
          <a:ext cx="4811603" cy="3116828"/>
        </a:xfrm>
        <a:prstGeom prst="roundRect">
          <a:avLst>
            <a:gd name="adj" fmla="val 10000"/>
          </a:avLst>
        </a:prstGeom>
        <a:solidFill>
          <a:schemeClr val="lt1">
            <a:alpha val="90000"/>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r>
            <a:rPr lang="en-US" sz="5000" kern="1200" dirty="0">
              <a:solidFill>
                <a:schemeClr val="bg1">
                  <a:lumMod val="75000"/>
                </a:schemeClr>
              </a:solidFill>
              <a:latin typeface="Century Gothic" panose="020B0502020202020204" pitchFamily="34" charset="0"/>
            </a:rPr>
            <a:t>Earned</a:t>
          </a:r>
        </a:p>
      </dsp:txBody>
      <dsp:txXfrm>
        <a:off x="9362459" y="8211275"/>
        <a:ext cx="3231188" cy="2200687"/>
      </dsp:txXfrm>
    </dsp:sp>
    <dsp:sp modelId="{10A86BFC-20C6-4545-81F1-D15518F1A840}">
      <dsp:nvSpPr>
        <dsp:cNvPr id="0" name=""/>
        <dsp:cNvSpPr/>
      </dsp:nvSpPr>
      <dsp:spPr>
        <a:xfrm>
          <a:off x="0" y="7363601"/>
          <a:ext cx="4811603" cy="3116828"/>
        </a:xfrm>
        <a:prstGeom prst="roundRect">
          <a:avLst>
            <a:gd name="adj" fmla="val 10000"/>
          </a:avLst>
        </a:prstGeom>
        <a:solidFill>
          <a:schemeClr val="lt1">
            <a:alpha val="90000"/>
            <a:hueOff val="0"/>
            <a:satOff val="0"/>
            <a:lumOff val="0"/>
            <a:alphaOff val="0"/>
          </a:schemeClr>
        </a:solidFill>
        <a:ln w="12700" cap="flat" cmpd="sng" algn="ctr">
          <a:solidFill>
            <a:srgbClr val="8064A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r>
            <a:rPr lang="en-US" sz="5000" kern="1200" dirty="0">
              <a:latin typeface="Century Gothic" panose="020B0502020202020204" pitchFamily="34" charset="0"/>
            </a:rPr>
            <a:t>Paid</a:t>
          </a:r>
        </a:p>
      </dsp:txBody>
      <dsp:txXfrm>
        <a:off x="68467" y="8211275"/>
        <a:ext cx="3231188" cy="2200687"/>
      </dsp:txXfrm>
    </dsp:sp>
    <dsp:sp modelId="{A5613E46-9849-428E-83C8-6D4ADE5D2EF4}">
      <dsp:nvSpPr>
        <dsp:cNvPr id="0" name=""/>
        <dsp:cNvSpPr/>
      </dsp:nvSpPr>
      <dsp:spPr>
        <a:xfrm>
          <a:off x="7850511" y="740341"/>
          <a:ext cx="4811603" cy="3116828"/>
        </a:xfrm>
        <a:prstGeom prst="roundRect">
          <a:avLst>
            <a:gd name="adj" fmla="val 10000"/>
          </a:avLst>
        </a:prstGeom>
        <a:solidFill>
          <a:schemeClr val="lt1">
            <a:alpha val="90000"/>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rtl="0">
            <a:lnSpc>
              <a:spcPct val="90000"/>
            </a:lnSpc>
            <a:spcBef>
              <a:spcPct val="0"/>
            </a:spcBef>
            <a:spcAft>
              <a:spcPct val="15000"/>
            </a:spcAft>
            <a:buChar char="•"/>
          </a:pPr>
          <a:r>
            <a:rPr lang="en-US" sz="5000" kern="1200" dirty="0">
              <a:solidFill>
                <a:schemeClr val="bg1">
                  <a:lumMod val="75000"/>
                </a:schemeClr>
              </a:solidFill>
              <a:latin typeface="Century Gothic"/>
            </a:rPr>
            <a:t>Shared</a:t>
          </a:r>
        </a:p>
      </dsp:txBody>
      <dsp:txXfrm>
        <a:off x="9362459" y="808808"/>
        <a:ext cx="3231188" cy="2200687"/>
      </dsp:txXfrm>
    </dsp:sp>
    <dsp:sp modelId="{D0C754BD-E2C8-4AC3-A008-023079F585F7}">
      <dsp:nvSpPr>
        <dsp:cNvPr id="0" name=""/>
        <dsp:cNvSpPr/>
      </dsp:nvSpPr>
      <dsp:spPr>
        <a:xfrm>
          <a:off x="0" y="740341"/>
          <a:ext cx="4811603" cy="3116828"/>
        </a:xfrm>
        <a:prstGeom prst="roundRect">
          <a:avLst>
            <a:gd name="adj" fmla="val 10000"/>
          </a:avLst>
        </a:prstGeom>
        <a:solidFill>
          <a:schemeClr val="lt1">
            <a:alpha val="90000"/>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r>
            <a:rPr lang="en-US" sz="5000" kern="1200" dirty="0">
              <a:solidFill>
                <a:schemeClr val="bg1">
                  <a:lumMod val="75000"/>
                </a:schemeClr>
              </a:solidFill>
              <a:latin typeface="Century Gothic" panose="020B0502020202020204" pitchFamily="34" charset="0"/>
            </a:rPr>
            <a:t>Owned</a:t>
          </a:r>
        </a:p>
      </dsp:txBody>
      <dsp:txXfrm>
        <a:off x="68467" y="808808"/>
        <a:ext cx="3231188" cy="2200687"/>
      </dsp:txXfrm>
    </dsp:sp>
    <dsp:sp modelId="{DEF9497A-DE79-49BE-B652-8A2291930FBE}">
      <dsp:nvSpPr>
        <dsp:cNvPr id="0" name=""/>
        <dsp:cNvSpPr/>
      </dsp:nvSpPr>
      <dsp:spPr>
        <a:xfrm>
          <a:off x="2016198" y="1295526"/>
          <a:ext cx="4217458" cy="4217458"/>
        </a:xfrm>
        <a:prstGeom prst="pieWedg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entury Gothic"/>
            </a:rPr>
            <a:t>Optimize website, update messaging for other channels: social media, newsletter, email, etc. </a:t>
          </a:r>
          <a:endParaRPr lang="en-US" sz="2400" kern="1200" dirty="0">
            <a:latin typeface="Calibri Light"/>
            <a:cs typeface="Calibri Light"/>
          </a:endParaRPr>
        </a:p>
      </dsp:txBody>
      <dsp:txXfrm>
        <a:off x="3251463" y="2530791"/>
        <a:ext cx="2982193" cy="2982193"/>
      </dsp:txXfrm>
    </dsp:sp>
    <dsp:sp modelId="{E053B925-BE12-4C25-ADE3-D46503EA4E88}">
      <dsp:nvSpPr>
        <dsp:cNvPr id="0" name=""/>
        <dsp:cNvSpPr/>
      </dsp:nvSpPr>
      <dsp:spPr>
        <a:xfrm rot="5400000">
          <a:off x="6428458" y="1295526"/>
          <a:ext cx="4217458" cy="4217458"/>
        </a:xfrm>
        <a:prstGeom prst="pieWedg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entury Gothic"/>
            </a:rPr>
            <a:t>Leverage existing relationships, strengthen collaboration with contractors, explore partnering with realtors, utilities and Hispanic CBOs</a:t>
          </a:r>
        </a:p>
      </dsp:txBody>
      <dsp:txXfrm rot="-5400000">
        <a:off x="6428458" y="2530791"/>
        <a:ext cx="2982193" cy="2982193"/>
      </dsp:txXfrm>
    </dsp:sp>
    <dsp:sp modelId="{49645BC0-B229-463B-952E-65EE069481E6}">
      <dsp:nvSpPr>
        <dsp:cNvPr id="0" name=""/>
        <dsp:cNvSpPr/>
      </dsp:nvSpPr>
      <dsp:spPr>
        <a:xfrm rot="10800000">
          <a:off x="6428458" y="5707786"/>
          <a:ext cx="4217458" cy="4217458"/>
        </a:xfrm>
        <a:prstGeom prst="pieWedg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latin typeface="Century Gothic"/>
            </a:rPr>
            <a:t>Promote consumer issue awareness, leverage research stats, share seasonal tips, expand to Spanish outlets</a:t>
          </a:r>
          <a:r>
            <a:rPr lang="en-US" sz="2400" kern="1200" dirty="0">
              <a:solidFill>
                <a:srgbClr val="FF0000"/>
              </a:solidFill>
              <a:latin typeface="Century Gothic"/>
            </a:rPr>
            <a:t> </a:t>
          </a:r>
          <a:endParaRPr lang="en-US" sz="1100" kern="1200" dirty="0"/>
        </a:p>
      </dsp:txBody>
      <dsp:txXfrm rot="10800000">
        <a:off x="6428458" y="5707786"/>
        <a:ext cx="2982193" cy="2982193"/>
      </dsp:txXfrm>
    </dsp:sp>
    <dsp:sp modelId="{922A5129-0837-4CCC-BD7C-80CB47F18B57}">
      <dsp:nvSpPr>
        <dsp:cNvPr id="0" name=""/>
        <dsp:cNvSpPr/>
      </dsp:nvSpPr>
      <dsp:spPr>
        <a:xfrm rot="16200000">
          <a:off x="2016198" y="5707786"/>
          <a:ext cx="4217458" cy="4217458"/>
        </a:xfrm>
        <a:prstGeom prst="pieWedg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latin typeface="Century Gothic"/>
            </a:rPr>
            <a:t>Hyper targeted digital and social media advertising, direct mailings</a:t>
          </a:r>
        </a:p>
      </dsp:txBody>
      <dsp:txXfrm rot="5400000">
        <a:off x="3251463" y="5707786"/>
        <a:ext cx="2982193" cy="2982193"/>
      </dsp:txXfrm>
    </dsp:sp>
    <dsp:sp modelId="{9C6DE09E-32C0-48B5-B75A-21ABB1124C1C}">
      <dsp:nvSpPr>
        <dsp:cNvPr id="0" name=""/>
        <dsp:cNvSpPr/>
      </dsp:nvSpPr>
      <dsp:spPr>
        <a:xfrm>
          <a:off x="5602985" y="4733778"/>
          <a:ext cx="1456143" cy="126621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3240155-7EAE-4845-9FE6-BEA948A4C4B5}">
      <dsp:nvSpPr>
        <dsp:cNvPr id="0" name=""/>
        <dsp:cNvSpPr/>
      </dsp:nvSpPr>
      <dsp:spPr>
        <a:xfrm rot="10800000">
          <a:off x="5602985" y="5220782"/>
          <a:ext cx="1456143" cy="126621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FA66D-8E34-4EAB-8A10-B604A54811F2}"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14D8D-CB93-42D3-AA6B-62A705E1C18A}" type="slidenum">
              <a:rPr lang="en-US" smtClean="0"/>
              <a:t>‹#›</a:t>
            </a:fld>
            <a:endParaRPr lang="en-US"/>
          </a:p>
        </p:txBody>
      </p:sp>
    </p:spTree>
    <p:extLst>
      <p:ext uri="{BB962C8B-B14F-4D97-AF65-F5344CB8AC3E}">
        <p14:creationId xmlns:p14="http://schemas.microsoft.com/office/powerpoint/2010/main" val="2485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1</a:t>
            </a:fld>
            <a:endParaRPr lang="en-US"/>
          </a:p>
        </p:txBody>
      </p:sp>
    </p:spTree>
    <p:extLst>
      <p:ext uri="{BB962C8B-B14F-4D97-AF65-F5344CB8AC3E}">
        <p14:creationId xmlns:p14="http://schemas.microsoft.com/office/powerpoint/2010/main" val="115034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12</a:t>
            </a:fld>
            <a:endParaRPr lang="en-US"/>
          </a:p>
        </p:txBody>
      </p:sp>
    </p:spTree>
    <p:extLst>
      <p:ext uri="{BB962C8B-B14F-4D97-AF65-F5344CB8AC3E}">
        <p14:creationId xmlns:p14="http://schemas.microsoft.com/office/powerpoint/2010/main" val="58926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13</a:t>
            </a:fld>
            <a:endParaRPr lang="en-US"/>
          </a:p>
        </p:txBody>
      </p:sp>
    </p:spTree>
    <p:extLst>
      <p:ext uri="{BB962C8B-B14F-4D97-AF65-F5344CB8AC3E}">
        <p14:creationId xmlns:p14="http://schemas.microsoft.com/office/powerpoint/2010/main" val="154345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audience</a:t>
            </a:r>
          </a:p>
          <a:p>
            <a:r>
              <a:rPr lang="en-US" dirty="0"/>
              <a:t>-draw attention to saws/logging</a:t>
            </a:r>
          </a:p>
        </p:txBody>
      </p:sp>
      <p:sp>
        <p:nvSpPr>
          <p:cNvPr id="4" name="Slide Number Placeholder 3"/>
          <p:cNvSpPr>
            <a:spLocks noGrp="1"/>
          </p:cNvSpPr>
          <p:nvPr>
            <p:ph type="sldNum" sz="quarter" idx="5"/>
          </p:nvPr>
        </p:nvSpPr>
        <p:spPr/>
        <p:txBody>
          <a:bodyPr/>
          <a:lstStyle/>
          <a:p>
            <a:fld id="{AC714D8D-CB93-42D3-AA6B-62A705E1C18A}" type="slidenum">
              <a:rPr lang="en-US" smtClean="0"/>
              <a:t>2</a:t>
            </a:fld>
            <a:endParaRPr lang="en-US"/>
          </a:p>
        </p:txBody>
      </p:sp>
    </p:spTree>
    <p:extLst>
      <p:ext uri="{BB962C8B-B14F-4D97-AF65-F5344CB8AC3E}">
        <p14:creationId xmlns:p14="http://schemas.microsoft.com/office/powerpoint/2010/main" val="128005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Poppins" panose="00000500000000000000" pitchFamily="50" charset="0"/>
                <a:ea typeface="Calibri" panose="020F0502020204030204" pitchFamily="34" charset="0"/>
              </a:rPr>
              <a:t>The Agency is a special-purpose, regional government agency chartered by state law in 1967. Our jurisdiction covers King, Kitsap, Pierce, and Snohomish counties, home to over half the state’s population.</a:t>
            </a:r>
          </a:p>
          <a:p>
            <a:r>
              <a:rPr lang="en-US" sz="1800" dirty="0">
                <a:effectLst/>
                <a:latin typeface="Poppins" panose="00000500000000000000" pitchFamily="50" charset="0"/>
              </a:rPr>
              <a:t>Compliance division and Clean Air division</a:t>
            </a:r>
          </a:p>
          <a:p>
            <a:r>
              <a:rPr lang="en-US" sz="1800" dirty="0">
                <a:effectLst/>
                <a:latin typeface="Poppins" panose="00000500000000000000" pitchFamily="50" charset="0"/>
              </a:rPr>
              <a:t>Clean air division activities (monitoring, forecasting, clean air initiatives)</a:t>
            </a:r>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3</a:t>
            </a:fld>
            <a:endParaRPr lang="en-US"/>
          </a:p>
        </p:txBody>
      </p:sp>
    </p:spTree>
    <p:extLst>
      <p:ext uri="{BB962C8B-B14F-4D97-AF65-F5344CB8AC3E}">
        <p14:creationId xmlns:p14="http://schemas.microsoft.com/office/powerpoint/2010/main" val="98524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4</a:t>
            </a:fld>
            <a:endParaRPr lang="en-US"/>
          </a:p>
        </p:txBody>
      </p:sp>
    </p:spTree>
    <p:extLst>
      <p:ext uri="{BB962C8B-B14F-4D97-AF65-F5344CB8AC3E}">
        <p14:creationId xmlns:p14="http://schemas.microsoft.com/office/powerpoint/2010/main" val="413128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Given constrained budget, digital ads were recommended as exclusive PAID tactic</a:t>
            </a:r>
          </a:p>
        </p:txBody>
      </p:sp>
      <p:sp>
        <p:nvSpPr>
          <p:cNvPr id="4" name="Slide Number Placeholder 3"/>
          <p:cNvSpPr>
            <a:spLocks noGrp="1"/>
          </p:cNvSpPr>
          <p:nvPr>
            <p:ph type="sldNum" sz="quarter" idx="5"/>
          </p:nvPr>
        </p:nvSpPr>
        <p:spPr/>
        <p:txBody>
          <a:bodyPr/>
          <a:lstStyle/>
          <a:p>
            <a:fld id="{AC714D8D-CB93-42D3-AA6B-62A705E1C18A}" type="slidenum">
              <a:rPr lang="en-US" smtClean="0"/>
              <a:t>7</a:t>
            </a:fld>
            <a:endParaRPr lang="en-US"/>
          </a:p>
        </p:txBody>
      </p:sp>
    </p:spTree>
    <p:extLst>
      <p:ext uri="{BB962C8B-B14F-4D97-AF65-F5344CB8AC3E}">
        <p14:creationId xmlns:p14="http://schemas.microsoft.com/office/powerpoint/2010/main" val="89453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Segments:</a:t>
            </a:r>
          </a:p>
          <a:p>
            <a:r>
              <a:rPr lang="en-US" dirty="0"/>
              <a:t>New homeowners </a:t>
            </a:r>
          </a:p>
          <a:p>
            <a:r>
              <a:rPr lang="en-US" dirty="0"/>
              <a:t>Age: 24-49</a:t>
            </a:r>
          </a:p>
          <a:p>
            <a:r>
              <a:rPr lang="en-US" dirty="0"/>
              <a:t>Focus on Key area codes (AQ reasons)</a:t>
            </a:r>
          </a:p>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8</a:t>
            </a:fld>
            <a:endParaRPr lang="en-US"/>
          </a:p>
        </p:txBody>
      </p:sp>
    </p:spTree>
    <p:extLst>
      <p:ext uri="{BB962C8B-B14F-4D97-AF65-F5344CB8AC3E}">
        <p14:creationId xmlns:p14="http://schemas.microsoft.com/office/powerpoint/2010/main" val="335881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PPC targeting at a county-level to drive county-specific rebate language in responsive text ads.</a:t>
            </a:r>
          </a:p>
          <a:p>
            <a:r>
              <a:rPr lang="en-US" dirty="0"/>
              <a:t>Keywords included terms people use while shopping for, maintaining, or replacing a wood stove.</a:t>
            </a:r>
          </a:p>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9</a:t>
            </a:fld>
            <a:endParaRPr lang="en-US"/>
          </a:p>
        </p:txBody>
      </p:sp>
    </p:spTree>
    <p:extLst>
      <p:ext uri="{BB962C8B-B14F-4D97-AF65-F5344CB8AC3E}">
        <p14:creationId xmlns:p14="http://schemas.microsoft.com/office/powerpoint/2010/main" val="162627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Leveraged an ad platform to serve display ads to a targeted audience programmatically, meaning the person is targeted, not the content served.</a:t>
            </a:r>
          </a:p>
          <a:p>
            <a:r>
              <a:rPr lang="en-US" dirty="0"/>
              <a:t>Targeted homeowners in the counties served based on their interests, location, and estimated age of house.</a:t>
            </a:r>
          </a:p>
          <a:p>
            <a:r>
              <a:rPr lang="en-US" dirty="0"/>
              <a:t>Both ads were run as an A|B test to see which message worked better. </a:t>
            </a:r>
          </a:p>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10</a:t>
            </a:fld>
            <a:endParaRPr lang="en-US"/>
          </a:p>
        </p:txBody>
      </p:sp>
    </p:spTree>
    <p:extLst>
      <p:ext uri="{BB962C8B-B14F-4D97-AF65-F5344CB8AC3E}">
        <p14:creationId xmlns:p14="http://schemas.microsoft.com/office/powerpoint/2010/main" val="193937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campaign was in flight regular optimizations were performed to ensure maximum conversion rate with lowest possible click cost.</a:t>
            </a:r>
          </a:p>
          <a:p>
            <a:r>
              <a:rPr lang="en-US" dirty="0"/>
              <a:t>Traffic increased in the 2</a:t>
            </a:r>
            <a:r>
              <a:rPr lang="en-US" baseline="30000" dirty="0"/>
              <a:t>nd</a:t>
            </a:r>
            <a:r>
              <a:rPr lang="en-US" dirty="0"/>
              <a:t> half of the campaign by 130% while click costs were reduced by 51%.</a:t>
            </a:r>
          </a:p>
          <a:p>
            <a:r>
              <a:rPr lang="en-US" dirty="0"/>
              <a:t>Due to tracking limits campaigns were optimized for engagement and volume than conversion or conversion rate.</a:t>
            </a:r>
          </a:p>
          <a:p>
            <a:endParaRPr lang="en-US" dirty="0"/>
          </a:p>
        </p:txBody>
      </p:sp>
      <p:sp>
        <p:nvSpPr>
          <p:cNvPr id="4" name="Slide Number Placeholder 3"/>
          <p:cNvSpPr>
            <a:spLocks noGrp="1"/>
          </p:cNvSpPr>
          <p:nvPr>
            <p:ph type="sldNum" sz="quarter" idx="5"/>
          </p:nvPr>
        </p:nvSpPr>
        <p:spPr/>
        <p:txBody>
          <a:bodyPr/>
          <a:lstStyle/>
          <a:p>
            <a:fld id="{AC714D8D-CB93-42D3-AA6B-62A705E1C18A}" type="slidenum">
              <a:rPr lang="en-US" smtClean="0"/>
              <a:t>11</a:t>
            </a:fld>
            <a:endParaRPr lang="en-US"/>
          </a:p>
        </p:txBody>
      </p:sp>
    </p:spTree>
    <p:extLst>
      <p:ext uri="{BB962C8B-B14F-4D97-AF65-F5344CB8AC3E}">
        <p14:creationId xmlns:p14="http://schemas.microsoft.com/office/powerpoint/2010/main" val="363890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5B40D00C-3868-C842-A2FF-CBF770CD7EEF}"/>
              </a:ext>
            </a:extLst>
          </p:cNvPr>
          <p:cNvSpPr>
            <a:spLocks noGrp="1"/>
          </p:cNvSpPr>
          <p:nvPr>
            <p:ph type="pic" sz="quarter" idx="13" hasCustomPrompt="1"/>
          </p:nvPr>
        </p:nvSpPr>
        <p:spPr>
          <a:xfrm>
            <a:off x="128" y="0"/>
            <a:ext cx="24387048" cy="8021659"/>
          </a:xfrm>
          <a:prstGeom prst="rect">
            <a:avLst/>
          </a:prstGeom>
          <a:solidFill>
            <a:schemeClr val="accent6"/>
          </a:solidFill>
        </p:spPr>
        <p:txBody>
          <a:bodyPr lIns="548640" tIns="548640" rIns="548640"/>
          <a:lstStyle>
            <a:lvl1pPr marL="0" indent="0">
              <a:buFontTx/>
              <a:buNone/>
              <a:defRPr lang="en-US" sz="4001" b="0" i="0" kern="1200" spc="103">
                <a:solidFill>
                  <a:schemeClr val="accent2"/>
                </a:solidFill>
                <a:effectLst/>
                <a:latin typeface="Poppins-Medium"/>
                <a:ea typeface="+mn-ea"/>
                <a:cs typeface="Poppins-Medium"/>
              </a:defRPr>
            </a:lvl1pPr>
          </a:lstStyle>
          <a:p>
            <a:r>
              <a:rPr lang="en-US" dirty="0"/>
              <a:t>Insert Picture Here</a:t>
            </a:r>
          </a:p>
        </p:txBody>
      </p:sp>
      <p:sp>
        <p:nvSpPr>
          <p:cNvPr id="4" name="Content Placeholder 3">
            <a:extLst>
              <a:ext uri="{FF2B5EF4-FFF2-40B4-BE49-F238E27FC236}">
                <a16:creationId xmlns:a16="http://schemas.microsoft.com/office/drawing/2014/main" id="{078E9A1F-4D8D-DC48-8293-17CF726DEFDA}"/>
              </a:ext>
            </a:extLst>
          </p:cNvPr>
          <p:cNvSpPr>
            <a:spLocks noGrp="1"/>
          </p:cNvSpPr>
          <p:nvPr>
            <p:ph sz="quarter" idx="15" hasCustomPrompt="1"/>
          </p:nvPr>
        </p:nvSpPr>
        <p:spPr>
          <a:xfrm>
            <a:off x="1014414" y="12877639"/>
            <a:ext cx="2260683" cy="298928"/>
          </a:xfrm>
          <a:prstGeom prst="rect">
            <a:avLst/>
          </a:prstGeom>
        </p:spPr>
        <p:txBody>
          <a:bodyPr wrap="none" lIns="0" tIns="0" rIns="0" bIns="0">
            <a:spAutoFit/>
          </a:bodyPr>
          <a:lstStyle>
            <a:lvl1pPr marL="0" indent="0">
              <a:buFontTx/>
              <a:buNone/>
              <a:defRPr sz="2100" spc="69" baseline="0">
                <a:solidFill>
                  <a:schemeClr val="accent1"/>
                </a:solidFill>
                <a:latin typeface="Poppins SemiBold" pitchFamily="2" charset="77"/>
              </a:defRPr>
            </a:lvl1pPr>
          </a:lstStyle>
          <a:p>
            <a:pPr lvl="0"/>
            <a:r>
              <a:rPr lang="en-US"/>
              <a:t>Month XX, 20XX</a:t>
            </a:r>
          </a:p>
        </p:txBody>
      </p:sp>
      <p:sp>
        <p:nvSpPr>
          <p:cNvPr id="13" name="Text Placeholder 12">
            <a:extLst>
              <a:ext uri="{FF2B5EF4-FFF2-40B4-BE49-F238E27FC236}">
                <a16:creationId xmlns:a16="http://schemas.microsoft.com/office/drawing/2014/main" id="{7878B809-8762-B547-BB2F-677713E1A9E1}"/>
              </a:ext>
            </a:extLst>
          </p:cNvPr>
          <p:cNvSpPr>
            <a:spLocks noGrp="1"/>
          </p:cNvSpPr>
          <p:nvPr>
            <p:ph type="body" sz="quarter" idx="14" hasCustomPrompt="1"/>
          </p:nvPr>
        </p:nvSpPr>
        <p:spPr>
          <a:xfrm>
            <a:off x="1014414" y="8700225"/>
            <a:ext cx="19619854" cy="1749425"/>
          </a:xfrm>
          <a:prstGeom prst="rect">
            <a:avLst/>
          </a:prstGeom>
        </p:spPr>
        <p:txBody>
          <a:bodyPr lIns="0" tIns="0" rIns="0" bIns="0" anchor="b" anchorCtr="0">
            <a:normAutofit/>
          </a:bodyPr>
          <a:lstStyle>
            <a:lvl1pPr marL="0" indent="0">
              <a:buNone/>
              <a:defRPr sz="6800" b="1" i="0" spc="220" baseline="0">
                <a:solidFill>
                  <a:schemeClr val="bg2"/>
                </a:solidFill>
                <a:latin typeface="Poppins SemiBold" pitchFamily="2" charset="77"/>
                <a:cs typeface="Poppins SemiBold" pitchFamily="2" charset="77"/>
              </a:defRPr>
            </a:lvl1pPr>
          </a:lstStyle>
          <a:p>
            <a:pPr lvl="0"/>
            <a:r>
              <a:rPr lang="en-US" dirty="0"/>
              <a:t>Presentation Title</a:t>
            </a:r>
          </a:p>
        </p:txBody>
      </p:sp>
      <p:sp>
        <p:nvSpPr>
          <p:cNvPr id="8" name="Text Placeholder 7">
            <a:extLst>
              <a:ext uri="{FF2B5EF4-FFF2-40B4-BE49-F238E27FC236}">
                <a16:creationId xmlns:a16="http://schemas.microsoft.com/office/drawing/2014/main" id="{3084F336-D66A-F047-B2CE-CEE2BA8661EE}"/>
              </a:ext>
            </a:extLst>
          </p:cNvPr>
          <p:cNvSpPr>
            <a:spLocks noGrp="1"/>
          </p:cNvSpPr>
          <p:nvPr>
            <p:ph type="body" sz="quarter" idx="17" hasCustomPrompt="1"/>
          </p:nvPr>
        </p:nvSpPr>
        <p:spPr>
          <a:xfrm>
            <a:off x="1014413" y="10449648"/>
            <a:ext cx="19619912" cy="1749425"/>
          </a:xfrm>
          <a:prstGeom prst="rect">
            <a:avLst/>
          </a:prstGeom>
        </p:spPr>
        <p:txBody>
          <a:bodyPr/>
          <a:lstStyle>
            <a:lvl1pPr marL="0" indent="0">
              <a:buNone/>
              <a:defRPr lang="en-US" sz="5599" kern="1200" baseline="0">
                <a:solidFill>
                  <a:srgbClr val="024270"/>
                </a:solidFill>
                <a:effectLst/>
                <a:latin typeface="Poppins" pitchFamily="2" charset="77"/>
                <a:ea typeface="+mn-ea"/>
                <a:cs typeface="+mn-cs"/>
              </a:defRPr>
            </a:lvl1pPr>
            <a:lvl2pPr marL="914393" indent="0">
              <a:buNone/>
              <a:defRPr sz="5599" spc="100" baseline="0">
                <a:solidFill>
                  <a:schemeClr val="accent1"/>
                </a:solidFill>
                <a:latin typeface="Poppins Medium" pitchFamily="2" charset="77"/>
              </a:defRPr>
            </a:lvl2pPr>
            <a:lvl3pPr marL="1828785" indent="0">
              <a:buNone/>
              <a:defRPr sz="5599" spc="100" baseline="0">
                <a:solidFill>
                  <a:schemeClr val="accent1"/>
                </a:solidFill>
                <a:latin typeface="Poppins Medium" pitchFamily="2" charset="77"/>
              </a:defRPr>
            </a:lvl3pPr>
            <a:lvl4pPr marL="2743178" indent="0">
              <a:buNone/>
              <a:defRPr sz="5599" spc="100" baseline="0">
                <a:solidFill>
                  <a:schemeClr val="accent1"/>
                </a:solidFill>
                <a:latin typeface="Poppins Medium" pitchFamily="2" charset="77"/>
              </a:defRPr>
            </a:lvl4pPr>
            <a:lvl5pPr marL="3657569" indent="0">
              <a:buNone/>
              <a:defRPr sz="5599" spc="100" baseline="0">
                <a:solidFill>
                  <a:schemeClr val="accent1"/>
                </a:solidFill>
                <a:latin typeface="Poppins Medium" pitchFamily="2" charset="77"/>
              </a:defRPr>
            </a:lvl5pPr>
          </a:lstStyle>
          <a:p>
            <a:pPr lvl="0"/>
            <a:r>
              <a:rPr lang="en-US" dirty="0"/>
              <a:t>Subtitle</a:t>
            </a:r>
          </a:p>
        </p:txBody>
      </p:sp>
      <p:pic>
        <p:nvPicPr>
          <p:cNvPr id="10" name="Picture 9">
            <a:extLst>
              <a:ext uri="{FF2B5EF4-FFF2-40B4-BE49-F238E27FC236}">
                <a16:creationId xmlns:a16="http://schemas.microsoft.com/office/drawing/2014/main" id="{F236B230-430B-E74B-AA7D-C3046AB65BE5}"/>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1150072" y="11338562"/>
            <a:ext cx="2704899" cy="1837943"/>
          </a:xfrm>
          <a:prstGeom prst="rect">
            <a:avLst/>
          </a:prstGeom>
        </p:spPr>
      </p:pic>
    </p:spTree>
    <p:extLst>
      <p:ext uri="{BB962C8B-B14F-4D97-AF65-F5344CB8AC3E}">
        <p14:creationId xmlns:p14="http://schemas.microsoft.com/office/powerpoint/2010/main" val="36269117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1204-16DF-F544-86C0-249085A158C0}"/>
              </a:ext>
            </a:extLst>
          </p:cNvPr>
          <p:cNvSpPr>
            <a:spLocks noGrp="1"/>
          </p:cNvSpPr>
          <p:nvPr>
            <p:ph type="title"/>
          </p:nvPr>
        </p:nvSpPr>
        <p:spPr>
          <a:xfrm>
            <a:off x="1728218" y="941834"/>
            <a:ext cx="21034374" cy="1505533"/>
          </a:xfrm>
          <a:prstGeom prst="rect">
            <a:avLst/>
          </a:prstGeom>
        </p:spPr>
        <p:txBody>
          <a:bodyPr/>
          <a:lstStyle>
            <a:lvl1pPr>
              <a:defRPr lang="en-US" sz="6800" kern="1200" spc="220" baseline="0">
                <a:solidFill>
                  <a:schemeClr val="accent2"/>
                </a:solidFill>
                <a:latin typeface="Poppins SemiBold" pitchFamily="2" charset="77"/>
                <a:ea typeface="+mj-ea"/>
                <a:cs typeface="+mj-cs"/>
              </a:defRPr>
            </a:lvl1pPr>
          </a:lstStyle>
          <a:p>
            <a:r>
              <a:rPr lang="en-US"/>
              <a:t>Click to edit Master title style</a:t>
            </a:r>
          </a:p>
        </p:txBody>
      </p:sp>
    </p:spTree>
    <p:extLst>
      <p:ext uri="{BB962C8B-B14F-4D97-AF65-F5344CB8AC3E}">
        <p14:creationId xmlns:p14="http://schemas.microsoft.com/office/powerpoint/2010/main" val="289774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accent2"/>
        </a:solid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E5C14DD-182F-844F-8221-DDBE5A964747}"/>
              </a:ext>
            </a:extLst>
          </p:cNvPr>
          <p:cNvSpPr>
            <a:spLocks noGrp="1"/>
          </p:cNvSpPr>
          <p:nvPr>
            <p:ph type="body" sz="quarter" idx="14" hasCustomPrompt="1"/>
          </p:nvPr>
        </p:nvSpPr>
        <p:spPr>
          <a:xfrm>
            <a:off x="1014986" y="5285234"/>
            <a:ext cx="19619854" cy="1749425"/>
          </a:xfrm>
          <a:prstGeom prst="rect">
            <a:avLst/>
          </a:prstGeom>
        </p:spPr>
        <p:txBody>
          <a:bodyPr lIns="0" tIns="0" rIns="0" bIns="0" anchor="b" anchorCtr="0">
            <a:normAutofit/>
          </a:bodyPr>
          <a:lstStyle>
            <a:lvl1pPr marL="0" indent="0">
              <a:buNone/>
              <a:defRPr sz="5999" b="1" i="0" spc="220" baseline="0">
                <a:solidFill>
                  <a:schemeClr val="bg1"/>
                </a:solidFill>
                <a:latin typeface="Poppins SemiBold" pitchFamily="2" charset="77"/>
                <a:cs typeface="Poppins SemiBold" pitchFamily="2" charset="77"/>
              </a:defRPr>
            </a:lvl1pPr>
          </a:lstStyle>
          <a:p>
            <a:pPr lvl="0"/>
            <a:r>
              <a:rPr lang="en-US"/>
              <a:t>Section Title</a:t>
            </a:r>
          </a:p>
        </p:txBody>
      </p:sp>
      <p:sp>
        <p:nvSpPr>
          <p:cNvPr id="7" name="Content Placeholder 3">
            <a:extLst>
              <a:ext uri="{FF2B5EF4-FFF2-40B4-BE49-F238E27FC236}">
                <a16:creationId xmlns:a16="http://schemas.microsoft.com/office/drawing/2014/main" id="{C258C17A-59F5-2649-B75B-5D1FF632D0B6}"/>
              </a:ext>
            </a:extLst>
          </p:cNvPr>
          <p:cNvSpPr>
            <a:spLocks noGrp="1"/>
          </p:cNvSpPr>
          <p:nvPr>
            <p:ph sz="quarter" idx="15" hasCustomPrompt="1"/>
          </p:nvPr>
        </p:nvSpPr>
        <p:spPr>
          <a:xfrm>
            <a:off x="530354" y="12699286"/>
            <a:ext cx="1859933" cy="298928"/>
          </a:xfrm>
          <a:prstGeom prst="rect">
            <a:avLst/>
          </a:prstGeom>
        </p:spPr>
        <p:txBody>
          <a:bodyPr wrap="none" lIns="0" tIns="0" rIns="0" bIns="0">
            <a:spAutoFit/>
          </a:bodyPr>
          <a:lstStyle>
            <a:lvl1pPr marL="0" indent="0">
              <a:buFontTx/>
              <a:buNone/>
              <a:defRPr sz="2100" spc="69" baseline="0">
                <a:solidFill>
                  <a:schemeClr val="accent1"/>
                </a:solidFill>
                <a:latin typeface="Poppins SemiBold" pitchFamily="2" charset="77"/>
              </a:defRPr>
            </a:lvl1pPr>
          </a:lstStyle>
          <a:p>
            <a:pPr lvl="0"/>
            <a:r>
              <a:rPr lang="en-US" dirty="0"/>
              <a:t>April 13, 2023</a:t>
            </a:r>
          </a:p>
        </p:txBody>
      </p:sp>
      <p:sp>
        <p:nvSpPr>
          <p:cNvPr id="9" name="Text Placeholder 8">
            <a:extLst>
              <a:ext uri="{FF2B5EF4-FFF2-40B4-BE49-F238E27FC236}">
                <a16:creationId xmlns:a16="http://schemas.microsoft.com/office/drawing/2014/main" id="{64D4A9B4-0DD3-D847-88B6-8F7D8BBDFC82}"/>
              </a:ext>
            </a:extLst>
          </p:cNvPr>
          <p:cNvSpPr>
            <a:spLocks noGrp="1"/>
          </p:cNvSpPr>
          <p:nvPr>
            <p:ph type="body" sz="quarter" idx="16" hasCustomPrompt="1"/>
          </p:nvPr>
        </p:nvSpPr>
        <p:spPr>
          <a:xfrm>
            <a:off x="530352" y="12179810"/>
            <a:ext cx="13426280" cy="457465"/>
          </a:xfrm>
          <a:prstGeom prst="rect">
            <a:avLst/>
          </a:prstGeom>
        </p:spPr>
        <p:txBody>
          <a:bodyPr lIns="0" tIns="0" rIns="0" bIns="0">
            <a:noAutofit/>
          </a:bodyPr>
          <a:lstStyle>
            <a:lvl1pPr marL="0" indent="0">
              <a:buFontTx/>
              <a:buNone/>
              <a:defRPr sz="3000" b="0" spc="100" baseline="0">
                <a:solidFill>
                  <a:schemeClr val="bg1"/>
                </a:solidFill>
                <a:latin typeface="Poppins" pitchFamily="2" charset="77"/>
                <a:cs typeface="Poppins" pitchFamily="2" charset="77"/>
              </a:defRPr>
            </a:lvl1pPr>
          </a:lstStyle>
          <a:p>
            <a:r>
              <a:rPr lang="en-US" sz="3000" dirty="0"/>
              <a:t>Digital Media Advertising to Promote Wood Stove Program</a:t>
            </a:r>
          </a:p>
        </p:txBody>
      </p:sp>
      <p:pic>
        <p:nvPicPr>
          <p:cNvPr id="10" name="Picture 9">
            <a:extLst>
              <a:ext uri="{FF2B5EF4-FFF2-40B4-BE49-F238E27FC236}">
                <a16:creationId xmlns:a16="http://schemas.microsoft.com/office/drawing/2014/main" id="{1509F9C6-07CA-D141-8AB5-FB6AE9092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26144" y="12063778"/>
            <a:ext cx="1861022" cy="1271016"/>
          </a:xfrm>
          <a:prstGeom prst="rect">
            <a:avLst/>
          </a:prstGeom>
        </p:spPr>
      </p:pic>
      <p:sp>
        <p:nvSpPr>
          <p:cNvPr id="8" name="Text Placeholder 7">
            <a:extLst>
              <a:ext uri="{FF2B5EF4-FFF2-40B4-BE49-F238E27FC236}">
                <a16:creationId xmlns:a16="http://schemas.microsoft.com/office/drawing/2014/main" id="{8B9B9406-9D20-A143-8480-56AC0A8B4260}"/>
              </a:ext>
            </a:extLst>
          </p:cNvPr>
          <p:cNvSpPr>
            <a:spLocks noGrp="1"/>
          </p:cNvSpPr>
          <p:nvPr>
            <p:ph type="body" sz="quarter" idx="17" hasCustomPrompt="1"/>
          </p:nvPr>
        </p:nvSpPr>
        <p:spPr>
          <a:xfrm>
            <a:off x="1014984" y="7096670"/>
            <a:ext cx="19619912" cy="2827338"/>
          </a:xfrm>
          <a:prstGeom prst="rect">
            <a:avLst/>
          </a:prstGeom>
        </p:spPr>
        <p:txBody>
          <a:bodyPr/>
          <a:lstStyle>
            <a:lvl1pPr marL="0" indent="0">
              <a:buNone/>
              <a:defRPr lang="en-US" sz="5599" kern="1200" baseline="0">
                <a:solidFill>
                  <a:srgbClr val="024270"/>
                </a:solidFill>
                <a:effectLst/>
                <a:latin typeface="Poppins" pitchFamily="2" charset="77"/>
                <a:ea typeface="+mn-ea"/>
                <a:cs typeface="+mn-cs"/>
              </a:defRPr>
            </a:lvl1pPr>
            <a:lvl2pPr marL="914393" indent="0">
              <a:buNone/>
              <a:defRPr sz="5599" spc="100" baseline="0">
                <a:solidFill>
                  <a:schemeClr val="accent1"/>
                </a:solidFill>
                <a:latin typeface="Poppins Medium" pitchFamily="2" charset="77"/>
              </a:defRPr>
            </a:lvl2pPr>
            <a:lvl3pPr marL="1828785" indent="0">
              <a:buNone/>
              <a:defRPr sz="5599" spc="100" baseline="0">
                <a:solidFill>
                  <a:schemeClr val="accent1"/>
                </a:solidFill>
                <a:latin typeface="Poppins Medium" pitchFamily="2" charset="77"/>
              </a:defRPr>
            </a:lvl3pPr>
            <a:lvl4pPr marL="2743178" indent="0">
              <a:buNone/>
              <a:defRPr sz="5599" spc="100" baseline="0">
                <a:solidFill>
                  <a:schemeClr val="accent1"/>
                </a:solidFill>
                <a:latin typeface="Poppins Medium" pitchFamily="2" charset="77"/>
              </a:defRPr>
            </a:lvl4pPr>
            <a:lvl5pPr marL="3657569" indent="0">
              <a:buNone/>
              <a:defRPr sz="5599" spc="100" baseline="0">
                <a:solidFill>
                  <a:schemeClr val="accent1"/>
                </a:solidFill>
                <a:latin typeface="Poppins Medium" pitchFamily="2" charset="77"/>
              </a:defRPr>
            </a:lvl5pPr>
          </a:lstStyle>
          <a:p>
            <a:pPr lvl="0"/>
            <a:r>
              <a:rPr lang="en-US" dirty="0"/>
              <a:t>Section description</a:t>
            </a:r>
          </a:p>
        </p:txBody>
      </p:sp>
    </p:spTree>
    <p:extLst>
      <p:ext uri="{BB962C8B-B14F-4D97-AF65-F5344CB8AC3E}">
        <p14:creationId xmlns:p14="http://schemas.microsoft.com/office/powerpoint/2010/main" val="246178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1728215" y="941834"/>
            <a:ext cx="20930616" cy="967957"/>
          </a:xfrm>
          <a:prstGeom prst="rect">
            <a:avLst/>
          </a:prstGeom>
        </p:spPr>
        <p:txBody>
          <a:bodyPr wrap="none" lIns="0" tIns="0" rIns="0" bIns="0">
            <a:normAutofit/>
          </a:bodyPr>
          <a:lstStyle>
            <a:lvl1pPr>
              <a:defRPr sz="6800" spc="220" baseline="0">
                <a:solidFill>
                  <a:schemeClr val="accent2"/>
                </a:solidFill>
                <a:latin typeface="Poppins SemiBold" pitchFamily="2" charset="77"/>
              </a:defRPr>
            </a:lvl1pPr>
          </a:lstStyle>
          <a:p>
            <a:r>
              <a:rPr lang="en-US"/>
              <a:t>Slide headline</a:t>
            </a:r>
          </a:p>
        </p:txBody>
      </p:sp>
      <p:sp>
        <p:nvSpPr>
          <p:cNvPr id="15" name="Text Placeholder 14">
            <a:extLst>
              <a:ext uri="{FF2B5EF4-FFF2-40B4-BE49-F238E27FC236}">
                <a16:creationId xmlns:a16="http://schemas.microsoft.com/office/drawing/2014/main" id="{8C023AB3-419F-0B45-A7DE-407510FDC942}"/>
              </a:ext>
            </a:extLst>
          </p:cNvPr>
          <p:cNvSpPr>
            <a:spLocks noGrp="1"/>
          </p:cNvSpPr>
          <p:nvPr>
            <p:ph type="body" sz="quarter" idx="11" hasCustomPrompt="1"/>
          </p:nvPr>
        </p:nvSpPr>
        <p:spPr>
          <a:xfrm>
            <a:off x="1728788" y="2541591"/>
            <a:ext cx="20929600" cy="2571749"/>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 laboris nisi ut aliquip ex ea commodo consequat.</a:t>
            </a:r>
          </a:p>
        </p:txBody>
      </p:sp>
      <p:sp>
        <p:nvSpPr>
          <p:cNvPr id="8" name="Text Placeholder 7">
            <a:extLst>
              <a:ext uri="{FF2B5EF4-FFF2-40B4-BE49-F238E27FC236}">
                <a16:creationId xmlns:a16="http://schemas.microsoft.com/office/drawing/2014/main" id="{69F0C1BA-B2DD-2640-B6FB-D6622F69F094}"/>
              </a:ext>
            </a:extLst>
          </p:cNvPr>
          <p:cNvSpPr>
            <a:spLocks noGrp="1"/>
          </p:cNvSpPr>
          <p:nvPr>
            <p:ph type="body" sz="quarter" idx="12" hasCustomPrompt="1"/>
          </p:nvPr>
        </p:nvSpPr>
        <p:spPr>
          <a:xfrm>
            <a:off x="1728788" y="5113338"/>
            <a:ext cx="20929600" cy="5437187"/>
          </a:xfrm>
        </p:spPr>
        <p:txBody>
          <a:bodyPr/>
          <a:lstStyle>
            <a:lvl1pPr>
              <a:defRPr/>
            </a:lvl1pPr>
          </a:lstStyle>
          <a:p>
            <a:pPr lvl="2"/>
            <a:r>
              <a:rPr lang="en-US"/>
              <a:t>Lorem ipsum dolor sit amet, consectetur adipiscing elit, sed do eiusmod tempor incididunt ut labore et dolore magna</a:t>
            </a:r>
          </a:p>
          <a:p>
            <a:pPr lvl="2"/>
            <a:r>
              <a:rPr lang="en-US"/>
              <a:t> aliqua. Ut enim ad minim veniam, quis nostrud exercitation ullamco laboris nisi ut aliquip ex ea commodo consequat. </a:t>
            </a:r>
          </a:p>
          <a:p>
            <a:pPr lvl="2"/>
            <a:r>
              <a:rPr lang="en-US"/>
              <a:t>Duis aute irure dolor in reprehenderit in voluptate velit esse cillum dolore eu fugiat nulla pariatur. </a:t>
            </a:r>
          </a:p>
          <a:p>
            <a:pPr lvl="2"/>
            <a:r>
              <a:rPr lang="en-US"/>
              <a:t>Excepteur sint occaecat cupidatat non proident, sunt in culpa qui officia deserunt mollit anim id est laborum.</a:t>
            </a:r>
          </a:p>
        </p:txBody>
      </p:sp>
    </p:spTree>
    <p:extLst>
      <p:ext uri="{BB962C8B-B14F-4D97-AF65-F5344CB8AC3E}">
        <p14:creationId xmlns:p14="http://schemas.microsoft.com/office/powerpoint/2010/main" val="94157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ullets,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10415016" y="941834"/>
            <a:ext cx="12243815" cy="967957"/>
          </a:xfrm>
          <a:prstGeom prst="rect">
            <a:avLst/>
          </a:prstGeom>
        </p:spPr>
        <p:txBody>
          <a:bodyPr wrap="none" lIns="0" tIns="0" rIns="0" bIns="0">
            <a:normAutofit/>
          </a:bodyPr>
          <a:lstStyle>
            <a:lvl1pPr>
              <a:defRPr sz="6800" spc="220" baseline="0">
                <a:solidFill>
                  <a:schemeClr val="accent2"/>
                </a:solidFill>
                <a:latin typeface="Poppins SemiBold" pitchFamily="2" charset="77"/>
              </a:defRPr>
            </a:lvl1pPr>
          </a:lstStyle>
          <a:p>
            <a:r>
              <a:rPr lang="en-US"/>
              <a:t>Slide headline</a:t>
            </a:r>
          </a:p>
        </p:txBody>
      </p:sp>
      <p:sp>
        <p:nvSpPr>
          <p:cNvPr id="13" name="Picture Placeholder 5">
            <a:extLst>
              <a:ext uri="{FF2B5EF4-FFF2-40B4-BE49-F238E27FC236}">
                <a16:creationId xmlns:a16="http://schemas.microsoft.com/office/drawing/2014/main" id="{4C7463EB-C615-B74C-80D4-B92CF64EC2F7}"/>
              </a:ext>
            </a:extLst>
          </p:cNvPr>
          <p:cNvSpPr>
            <a:spLocks noGrp="1"/>
          </p:cNvSpPr>
          <p:nvPr>
            <p:ph type="pic" sz="quarter" idx="13" hasCustomPrompt="1"/>
          </p:nvPr>
        </p:nvSpPr>
        <p:spPr>
          <a:xfrm>
            <a:off x="557438" y="469354"/>
            <a:ext cx="8942830" cy="11138446"/>
          </a:xfrm>
          <a:prstGeom prst="rect">
            <a:avLst/>
          </a:prstGeom>
          <a:solidFill>
            <a:schemeClr val="accent6"/>
          </a:solidFill>
        </p:spPr>
        <p:txBody>
          <a:bodyPr lIns="274320" tIns="274320" rIns="274320">
            <a:normAutofit/>
          </a:bodyPr>
          <a:lstStyle>
            <a:lvl1pPr marL="0" indent="0">
              <a:buFontTx/>
              <a:buNone/>
              <a:defRPr lang="en-US" sz="3600" b="0" i="0" kern="1200" spc="103">
                <a:solidFill>
                  <a:schemeClr val="accent2"/>
                </a:solidFill>
                <a:effectLst/>
                <a:latin typeface="Poppins-Medium"/>
                <a:ea typeface="+mn-ea"/>
                <a:cs typeface="Poppins-Medium"/>
              </a:defRPr>
            </a:lvl1pPr>
          </a:lstStyle>
          <a:p>
            <a:r>
              <a:rPr lang="en-US" dirty="0"/>
              <a:t>Insert Picture Here</a:t>
            </a:r>
          </a:p>
        </p:txBody>
      </p:sp>
      <p:sp>
        <p:nvSpPr>
          <p:cNvPr id="4" name="Text Placeholder 3">
            <a:extLst>
              <a:ext uri="{FF2B5EF4-FFF2-40B4-BE49-F238E27FC236}">
                <a16:creationId xmlns:a16="http://schemas.microsoft.com/office/drawing/2014/main" id="{551971C5-835F-2641-8B84-2F28065B6C26}"/>
              </a:ext>
            </a:extLst>
          </p:cNvPr>
          <p:cNvSpPr>
            <a:spLocks noGrp="1"/>
          </p:cNvSpPr>
          <p:nvPr>
            <p:ph type="body" sz="quarter" idx="15" hasCustomPrompt="1"/>
          </p:nvPr>
        </p:nvSpPr>
        <p:spPr>
          <a:xfrm>
            <a:off x="10415588" y="5642190"/>
            <a:ext cx="12243245" cy="5114925"/>
          </a:xfrm>
        </p:spPr>
        <p:txBody>
          <a:bodyPr/>
          <a:lstStyle>
            <a:lvl1pPr>
              <a:defRPr/>
            </a:lvl1pPr>
            <a:lvl3pPr marL="809619" indent="-342898">
              <a:defRPr/>
            </a:lvl3pPr>
          </a:lstStyle>
          <a:p>
            <a:pPr lvl="2"/>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2"/>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2"/>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a:t>
            </a:r>
          </a:p>
          <a:p>
            <a:pPr lvl="2"/>
            <a:endParaRPr lang="en-US" dirty="0"/>
          </a:p>
        </p:txBody>
      </p:sp>
      <p:sp>
        <p:nvSpPr>
          <p:cNvPr id="6" name="Text Placeholder 5">
            <a:extLst>
              <a:ext uri="{FF2B5EF4-FFF2-40B4-BE49-F238E27FC236}">
                <a16:creationId xmlns:a16="http://schemas.microsoft.com/office/drawing/2014/main" id="{54825528-F6A5-F242-B346-73F16C6CC32F}"/>
              </a:ext>
            </a:extLst>
          </p:cNvPr>
          <p:cNvSpPr>
            <a:spLocks noGrp="1"/>
          </p:cNvSpPr>
          <p:nvPr>
            <p:ph type="body" sz="quarter" idx="16" hasCustomPrompt="1"/>
          </p:nvPr>
        </p:nvSpPr>
        <p:spPr>
          <a:xfrm>
            <a:off x="10415588" y="2541588"/>
            <a:ext cx="12243245" cy="3087687"/>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a:t>
            </a:r>
          </a:p>
        </p:txBody>
      </p:sp>
    </p:spTree>
    <p:extLst>
      <p:ext uri="{BB962C8B-B14F-4D97-AF65-F5344CB8AC3E}">
        <p14:creationId xmlns:p14="http://schemas.microsoft.com/office/powerpoint/2010/main" val="87419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1728215" y="2542034"/>
            <a:ext cx="9153144" cy="967957"/>
          </a:xfrm>
          <a:prstGeom prst="rect">
            <a:avLst/>
          </a:prstGeom>
        </p:spPr>
        <p:txBody>
          <a:bodyPr wrap="none" lIns="0" tIns="0" rIns="0" bIns="0">
            <a:normAutofit/>
          </a:bodyPr>
          <a:lstStyle>
            <a:lvl1pPr>
              <a:defRPr sz="6800" spc="220" baseline="0">
                <a:solidFill>
                  <a:schemeClr val="accent2"/>
                </a:solidFill>
                <a:latin typeface="Poppins SemiBold" pitchFamily="2" charset="77"/>
              </a:defRPr>
            </a:lvl1pPr>
          </a:lstStyle>
          <a:p>
            <a:r>
              <a:rPr lang="en-US"/>
              <a:t>Slide headline</a:t>
            </a:r>
          </a:p>
        </p:txBody>
      </p:sp>
      <p:sp>
        <p:nvSpPr>
          <p:cNvPr id="8" name="Picture Placeholder 5">
            <a:extLst>
              <a:ext uri="{FF2B5EF4-FFF2-40B4-BE49-F238E27FC236}">
                <a16:creationId xmlns:a16="http://schemas.microsoft.com/office/drawing/2014/main" id="{4A2B876A-D338-0548-9935-EF54487A1B93}"/>
              </a:ext>
            </a:extLst>
          </p:cNvPr>
          <p:cNvSpPr>
            <a:spLocks noGrp="1"/>
          </p:cNvSpPr>
          <p:nvPr>
            <p:ph type="pic" sz="quarter" idx="13" hasCustomPrompt="1"/>
          </p:nvPr>
        </p:nvSpPr>
        <p:spPr>
          <a:xfrm>
            <a:off x="12193588" y="2"/>
            <a:ext cx="12178040" cy="11602995"/>
          </a:xfrm>
          <a:prstGeom prst="rect">
            <a:avLst/>
          </a:prstGeom>
          <a:solidFill>
            <a:schemeClr val="accent6"/>
          </a:solidFill>
        </p:spPr>
        <p:txBody>
          <a:bodyPr lIns="274320" tIns="274320" rIns="274320">
            <a:normAutofit/>
          </a:bodyPr>
          <a:lstStyle>
            <a:lvl1pPr marL="0" indent="0">
              <a:buFontTx/>
              <a:buNone/>
              <a:defRPr lang="en-US" sz="3600" b="0" i="0" kern="1200" spc="103">
                <a:solidFill>
                  <a:schemeClr val="accent2"/>
                </a:solidFill>
                <a:effectLst/>
                <a:latin typeface="Poppins-Medium"/>
                <a:ea typeface="+mn-ea"/>
                <a:cs typeface="Poppins-Medium"/>
              </a:defRPr>
            </a:lvl1pPr>
          </a:lstStyle>
          <a:p>
            <a:r>
              <a:rPr lang="en-US" dirty="0"/>
              <a:t>Insert Picture Here</a:t>
            </a:r>
          </a:p>
        </p:txBody>
      </p:sp>
      <p:sp>
        <p:nvSpPr>
          <p:cNvPr id="9" name="Text Placeholder 14">
            <a:extLst>
              <a:ext uri="{FF2B5EF4-FFF2-40B4-BE49-F238E27FC236}">
                <a16:creationId xmlns:a16="http://schemas.microsoft.com/office/drawing/2014/main" id="{6427AD0C-C2B3-C14E-AACD-1903336B6698}"/>
              </a:ext>
            </a:extLst>
          </p:cNvPr>
          <p:cNvSpPr>
            <a:spLocks noGrp="1"/>
          </p:cNvSpPr>
          <p:nvPr>
            <p:ph type="body" sz="quarter" idx="14" hasCustomPrompt="1"/>
          </p:nvPr>
        </p:nvSpPr>
        <p:spPr>
          <a:xfrm>
            <a:off x="1728215" y="4059934"/>
            <a:ext cx="9153144" cy="5867835"/>
          </a:xfrm>
        </p:spPr>
        <p:txBody>
          <a:bodyPr/>
          <a:lstStyle>
            <a:lvl1pPr>
              <a:defRPr>
                <a:solidFill>
                  <a:schemeClr val="tx2"/>
                </a:solidFill>
              </a:defRPr>
            </a:lvl1pPr>
          </a:lstStyle>
          <a:p>
            <a:pPr lvl="0"/>
            <a:r>
              <a:rPr lang="en-US"/>
              <a:t>Lorem ipsum dolor sit amet, consectetur adipisicing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402455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bg>
      <p:bgPr>
        <a:solidFill>
          <a:schemeClr val="bg1"/>
        </a:solid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099D759C-A02A-D64F-BF50-85A2EEDF26E7}"/>
              </a:ext>
            </a:extLst>
          </p:cNvPr>
          <p:cNvSpPr>
            <a:spLocks noGrp="1"/>
          </p:cNvSpPr>
          <p:nvPr>
            <p:ph type="pic" sz="quarter" idx="13" hasCustomPrompt="1"/>
          </p:nvPr>
        </p:nvSpPr>
        <p:spPr>
          <a:xfrm>
            <a:off x="128" y="0"/>
            <a:ext cx="24387048" cy="11603736"/>
          </a:xfrm>
          <a:prstGeom prst="rect">
            <a:avLst/>
          </a:prstGeom>
          <a:solidFill>
            <a:schemeClr val="accent6"/>
          </a:solidFill>
        </p:spPr>
        <p:txBody>
          <a:bodyPr lIns="548640" tIns="548640" rIns="548640"/>
          <a:lstStyle>
            <a:lvl1pPr marL="0" indent="0">
              <a:buFontTx/>
              <a:buNone/>
              <a:defRPr lang="en-US" sz="4001" b="0" i="0" kern="1200" spc="103">
                <a:solidFill>
                  <a:schemeClr val="accent2"/>
                </a:solidFill>
                <a:effectLst/>
                <a:latin typeface="Poppins-Medium"/>
                <a:ea typeface="+mn-ea"/>
                <a:cs typeface="Poppins-Medium"/>
              </a:defRPr>
            </a:lvl1pPr>
          </a:lstStyle>
          <a:p>
            <a:r>
              <a:rPr lang="en-US" dirty="0"/>
              <a:t>Insert Picture Here</a:t>
            </a:r>
          </a:p>
        </p:txBody>
      </p:sp>
    </p:spTree>
    <p:extLst>
      <p:ext uri="{BB962C8B-B14F-4D97-AF65-F5344CB8AC3E}">
        <p14:creationId xmlns:p14="http://schemas.microsoft.com/office/powerpoint/2010/main" val="107563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7C5EC-61A8-6541-8AA0-5CBC2BD07F92}"/>
              </a:ext>
            </a:extLst>
          </p:cNvPr>
          <p:cNvSpPr>
            <a:spLocks noGrp="1"/>
          </p:cNvSpPr>
          <p:nvPr>
            <p:ph type="title" hasCustomPrompt="1"/>
          </p:nvPr>
        </p:nvSpPr>
        <p:spPr>
          <a:xfrm>
            <a:off x="3813048" y="1271017"/>
            <a:ext cx="9153144" cy="967957"/>
          </a:xfrm>
          <a:prstGeom prst="rect">
            <a:avLst/>
          </a:prstGeom>
        </p:spPr>
        <p:txBody>
          <a:bodyPr wrap="none" lIns="0" tIns="0" rIns="0" bIns="0">
            <a:normAutofit/>
          </a:bodyPr>
          <a:lstStyle>
            <a:lvl1pPr>
              <a:defRPr sz="6800" spc="220" baseline="0">
                <a:solidFill>
                  <a:schemeClr val="accent2"/>
                </a:solidFill>
                <a:latin typeface="Poppins SemiBold" pitchFamily="2" charset="77"/>
              </a:defRPr>
            </a:lvl1pPr>
          </a:lstStyle>
          <a:p>
            <a:r>
              <a:rPr lang="en-US"/>
              <a:t>Slide headline</a:t>
            </a:r>
          </a:p>
        </p:txBody>
      </p:sp>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4343400" y="2962656"/>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29" name="Picture Placeholder 5">
            <a:extLst>
              <a:ext uri="{FF2B5EF4-FFF2-40B4-BE49-F238E27FC236}">
                <a16:creationId xmlns:a16="http://schemas.microsoft.com/office/drawing/2014/main" id="{33A655FE-09EA-9B42-A30A-429074C92715}"/>
              </a:ext>
            </a:extLst>
          </p:cNvPr>
          <p:cNvSpPr>
            <a:spLocks noGrp="1"/>
          </p:cNvSpPr>
          <p:nvPr>
            <p:ph type="pic" sz="quarter" idx="14" hasCustomPrompt="1"/>
          </p:nvPr>
        </p:nvSpPr>
        <p:spPr>
          <a:xfrm>
            <a:off x="8375904" y="2962656"/>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30" name="Picture Placeholder 5">
            <a:extLst>
              <a:ext uri="{FF2B5EF4-FFF2-40B4-BE49-F238E27FC236}">
                <a16:creationId xmlns:a16="http://schemas.microsoft.com/office/drawing/2014/main" id="{34FD6D7A-83DF-3A48-AA0B-DCF5AFFB5776}"/>
              </a:ext>
            </a:extLst>
          </p:cNvPr>
          <p:cNvSpPr>
            <a:spLocks noGrp="1"/>
          </p:cNvSpPr>
          <p:nvPr>
            <p:ph type="pic" sz="quarter" idx="15" hasCustomPrompt="1"/>
          </p:nvPr>
        </p:nvSpPr>
        <p:spPr>
          <a:xfrm>
            <a:off x="12408408" y="2962656"/>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31" name="Picture Placeholder 5">
            <a:extLst>
              <a:ext uri="{FF2B5EF4-FFF2-40B4-BE49-F238E27FC236}">
                <a16:creationId xmlns:a16="http://schemas.microsoft.com/office/drawing/2014/main" id="{30A02C29-DAF8-DA4C-A580-70824095F947}"/>
              </a:ext>
            </a:extLst>
          </p:cNvPr>
          <p:cNvSpPr>
            <a:spLocks noGrp="1"/>
          </p:cNvSpPr>
          <p:nvPr>
            <p:ph type="pic" sz="quarter" idx="16" hasCustomPrompt="1"/>
          </p:nvPr>
        </p:nvSpPr>
        <p:spPr>
          <a:xfrm>
            <a:off x="16440911" y="2962656"/>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33" name="Picture Placeholder 5">
            <a:extLst>
              <a:ext uri="{FF2B5EF4-FFF2-40B4-BE49-F238E27FC236}">
                <a16:creationId xmlns:a16="http://schemas.microsoft.com/office/drawing/2014/main" id="{6F3B32E7-0010-E440-957D-61B7F74FFFEE}"/>
              </a:ext>
            </a:extLst>
          </p:cNvPr>
          <p:cNvSpPr>
            <a:spLocks noGrp="1"/>
          </p:cNvSpPr>
          <p:nvPr>
            <p:ph type="pic" sz="quarter" idx="17" hasCustomPrompt="1"/>
          </p:nvPr>
        </p:nvSpPr>
        <p:spPr>
          <a:xfrm>
            <a:off x="4343400" y="7072272"/>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34" name="Picture Placeholder 5">
            <a:extLst>
              <a:ext uri="{FF2B5EF4-FFF2-40B4-BE49-F238E27FC236}">
                <a16:creationId xmlns:a16="http://schemas.microsoft.com/office/drawing/2014/main" id="{4129B3E0-C4F2-9248-BD68-BC9DECB601AD}"/>
              </a:ext>
            </a:extLst>
          </p:cNvPr>
          <p:cNvSpPr>
            <a:spLocks noGrp="1"/>
          </p:cNvSpPr>
          <p:nvPr>
            <p:ph type="pic" sz="quarter" idx="18" hasCustomPrompt="1"/>
          </p:nvPr>
        </p:nvSpPr>
        <p:spPr>
          <a:xfrm>
            <a:off x="8375904" y="7072272"/>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35" name="Picture Placeholder 5">
            <a:extLst>
              <a:ext uri="{FF2B5EF4-FFF2-40B4-BE49-F238E27FC236}">
                <a16:creationId xmlns:a16="http://schemas.microsoft.com/office/drawing/2014/main" id="{8B5B9859-6B41-F740-A166-3F678C192112}"/>
              </a:ext>
            </a:extLst>
          </p:cNvPr>
          <p:cNvSpPr>
            <a:spLocks noGrp="1"/>
          </p:cNvSpPr>
          <p:nvPr>
            <p:ph type="pic" sz="quarter" idx="19" hasCustomPrompt="1"/>
          </p:nvPr>
        </p:nvSpPr>
        <p:spPr>
          <a:xfrm>
            <a:off x="12408408" y="7072272"/>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
        <p:nvSpPr>
          <p:cNvPr id="36" name="Picture Placeholder 5">
            <a:extLst>
              <a:ext uri="{FF2B5EF4-FFF2-40B4-BE49-F238E27FC236}">
                <a16:creationId xmlns:a16="http://schemas.microsoft.com/office/drawing/2014/main" id="{781D9EDF-F1B4-B146-A661-2A6D2B7E584E}"/>
              </a:ext>
            </a:extLst>
          </p:cNvPr>
          <p:cNvSpPr>
            <a:spLocks noGrp="1"/>
          </p:cNvSpPr>
          <p:nvPr>
            <p:ph type="pic" sz="quarter" idx="20" hasCustomPrompt="1"/>
          </p:nvPr>
        </p:nvSpPr>
        <p:spPr>
          <a:xfrm>
            <a:off x="16440911" y="7072272"/>
            <a:ext cx="3813048" cy="3813048"/>
          </a:xfrm>
          <a:prstGeom prst="rect">
            <a:avLst/>
          </a:prstGeom>
          <a:solidFill>
            <a:schemeClr val="accent6"/>
          </a:solidFill>
        </p:spPr>
        <p:txBody>
          <a:bodyPr lIns="274320" tIns="274320" rIns="27432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Picture Here</a:t>
            </a:r>
          </a:p>
        </p:txBody>
      </p:sp>
    </p:spTree>
    <p:extLst>
      <p:ext uri="{BB962C8B-B14F-4D97-AF65-F5344CB8AC3E}">
        <p14:creationId xmlns:p14="http://schemas.microsoft.com/office/powerpoint/2010/main" val="70194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7C5EC-61A8-6541-8AA0-5CBC2BD07F92}"/>
              </a:ext>
            </a:extLst>
          </p:cNvPr>
          <p:cNvSpPr>
            <a:spLocks noGrp="1"/>
          </p:cNvSpPr>
          <p:nvPr>
            <p:ph type="title" hasCustomPrompt="1"/>
          </p:nvPr>
        </p:nvSpPr>
        <p:spPr>
          <a:xfrm>
            <a:off x="3813048" y="1271017"/>
            <a:ext cx="9153144" cy="967957"/>
          </a:xfrm>
          <a:prstGeom prst="rect">
            <a:avLst/>
          </a:prstGeom>
        </p:spPr>
        <p:txBody>
          <a:bodyPr wrap="none" lIns="0" tIns="0" rIns="0" bIns="0">
            <a:normAutofit/>
          </a:bodyPr>
          <a:lstStyle>
            <a:lvl1pPr>
              <a:defRPr sz="6800" spc="220" baseline="0">
                <a:solidFill>
                  <a:schemeClr val="accent2"/>
                </a:solidFill>
                <a:latin typeface="Poppins SemiBold" pitchFamily="2" charset="77"/>
              </a:defRPr>
            </a:lvl1pPr>
          </a:lstStyle>
          <a:p>
            <a:r>
              <a:rPr lang="en-US"/>
              <a:t>Slide headline</a:t>
            </a:r>
          </a:p>
        </p:txBody>
      </p:sp>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4343400" y="2962656"/>
            <a:ext cx="15910559" cy="7922664"/>
          </a:xfrm>
          <a:prstGeom prst="rect">
            <a:avLst/>
          </a:prstGeom>
          <a:solidFill>
            <a:schemeClr val="accent6"/>
          </a:solidFill>
        </p:spPr>
        <p:txBody>
          <a:bodyPr lIns="457200" tIns="182880" rIns="365760" bIns="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Infographic Here</a:t>
            </a:r>
          </a:p>
        </p:txBody>
      </p:sp>
    </p:spTree>
    <p:extLst>
      <p:ext uri="{BB962C8B-B14F-4D97-AF65-F5344CB8AC3E}">
        <p14:creationId xmlns:p14="http://schemas.microsoft.com/office/powerpoint/2010/main" val="54405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graphic w/ Text">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11009377" y="1773936"/>
            <a:ext cx="11045951" cy="9144000"/>
          </a:xfrm>
          <a:prstGeom prst="rect">
            <a:avLst/>
          </a:prstGeom>
          <a:solidFill>
            <a:schemeClr val="accent6"/>
          </a:solidFill>
        </p:spPr>
        <p:txBody>
          <a:bodyPr lIns="365760" tIns="182880" rIns="365760"/>
          <a:lstStyle>
            <a:lvl1pPr marL="0" indent="0">
              <a:buFontTx/>
              <a:buNone/>
              <a:defRPr lang="en-US" sz="2400" b="0" i="0" kern="1200" spc="103">
                <a:solidFill>
                  <a:schemeClr val="accent3"/>
                </a:solidFill>
                <a:effectLst/>
                <a:latin typeface="Poppins-Medium"/>
                <a:ea typeface="+mn-ea"/>
                <a:cs typeface="Poppins-Medium"/>
              </a:defRPr>
            </a:lvl1pPr>
          </a:lstStyle>
          <a:p>
            <a:r>
              <a:rPr lang="en-US"/>
              <a:t>Insert Infographic Here</a:t>
            </a:r>
          </a:p>
        </p:txBody>
      </p:sp>
      <p:sp>
        <p:nvSpPr>
          <p:cNvPr id="4" name="Title 2">
            <a:extLst>
              <a:ext uri="{FF2B5EF4-FFF2-40B4-BE49-F238E27FC236}">
                <a16:creationId xmlns:a16="http://schemas.microsoft.com/office/drawing/2014/main" id="{AA01F6B1-7F75-2848-8C95-F423031DE8A1}"/>
              </a:ext>
            </a:extLst>
          </p:cNvPr>
          <p:cNvSpPr>
            <a:spLocks noGrp="1"/>
          </p:cNvSpPr>
          <p:nvPr>
            <p:ph type="title" hasCustomPrompt="1"/>
          </p:nvPr>
        </p:nvSpPr>
        <p:spPr>
          <a:xfrm>
            <a:off x="1728219" y="1773938"/>
            <a:ext cx="8028431" cy="967957"/>
          </a:xfrm>
          <a:prstGeom prst="rect">
            <a:avLst/>
          </a:prstGeom>
        </p:spPr>
        <p:txBody>
          <a:bodyPr wrap="none" lIns="0" tIns="0" rIns="0" bIns="0">
            <a:normAutofit/>
          </a:bodyPr>
          <a:lstStyle>
            <a:lvl1pPr>
              <a:defRPr sz="6800" spc="220" baseline="0">
                <a:solidFill>
                  <a:schemeClr val="accent2"/>
                </a:solidFill>
                <a:latin typeface="Poppins SemiBold" pitchFamily="2" charset="77"/>
              </a:defRPr>
            </a:lvl1pPr>
          </a:lstStyle>
          <a:p>
            <a:r>
              <a:rPr lang="en-US"/>
              <a:t>Slide headline</a:t>
            </a:r>
          </a:p>
        </p:txBody>
      </p:sp>
      <p:sp>
        <p:nvSpPr>
          <p:cNvPr id="3" name="Text Placeholder 2">
            <a:extLst>
              <a:ext uri="{FF2B5EF4-FFF2-40B4-BE49-F238E27FC236}">
                <a16:creationId xmlns:a16="http://schemas.microsoft.com/office/drawing/2014/main" id="{4CFA23E9-679D-2643-858B-01A8F407F5FC}"/>
              </a:ext>
            </a:extLst>
          </p:cNvPr>
          <p:cNvSpPr>
            <a:spLocks noGrp="1"/>
          </p:cNvSpPr>
          <p:nvPr>
            <p:ph type="body" sz="quarter" idx="14" hasCustomPrompt="1"/>
          </p:nvPr>
        </p:nvSpPr>
        <p:spPr>
          <a:xfrm>
            <a:off x="1728788" y="3429000"/>
            <a:ext cx="8027860" cy="7488238"/>
          </a:xfrm>
        </p:spPr>
        <p:txBody>
          <a:bodyPr/>
          <a:lstStyle>
            <a:lvl1pPr>
              <a:defRPr/>
            </a:lvl1pPr>
          </a:lstStyle>
          <a:p>
            <a:pPr lvl="1"/>
            <a:r>
              <a:rPr lang="en-US"/>
              <a:t>Lorem ipum dolor sit amet, consectetur adipisicing elit, sed do eiusmod tempor incididunt ut labore et dolore magna aliqua. Ut enim ad minim veniam, quis nostrud exercitation ullamco laboris nisi ut aliquip ex ea commodo consequat.</a:t>
            </a:r>
          </a:p>
          <a:p>
            <a:pPr lvl="1"/>
            <a:r>
              <a:rPr lang="en-US"/>
              <a:t>Lorem ipsum dolor sit amet, consectetur adipisicing elit, sed do eiusmod tempor incididunt ut labore et dolore magna aliqua. Ut enim ad minim veniam, quis nostrud exercitation ullamco laboris nisi ut aliquip ex ea commodo consequat.</a:t>
            </a:r>
          </a:p>
          <a:p>
            <a:pPr lvl="1"/>
            <a:endParaRPr lang="en-US"/>
          </a:p>
        </p:txBody>
      </p:sp>
    </p:spTree>
    <p:extLst>
      <p:ext uri="{BB962C8B-B14F-4D97-AF65-F5344CB8AC3E}">
        <p14:creationId xmlns:p14="http://schemas.microsoft.com/office/powerpoint/2010/main" val="2811743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3485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828785"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96" indent="-457196" algn="l" defTabSz="1828785"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589" indent="-457196" algn="l" defTabSz="1828785" rtl="0" eaLnBrk="1" latinLnBrk="0" hangingPunct="1">
        <a:lnSpc>
          <a:spcPct val="90000"/>
        </a:lnSpc>
        <a:spcBef>
          <a:spcPts val="1000"/>
        </a:spcBef>
        <a:buFont typeface="Arial" panose="020B0604020202020204" pitchFamily="34" charset="0"/>
        <a:buChar char="•"/>
        <a:defRPr sz="4801" kern="1200">
          <a:solidFill>
            <a:schemeClr val="tx1"/>
          </a:solidFill>
          <a:latin typeface="+mn-lt"/>
          <a:ea typeface="+mn-ea"/>
          <a:cs typeface="+mn-cs"/>
        </a:defRPr>
      </a:lvl2pPr>
      <a:lvl3pPr marL="2285980" indent="-457196" algn="l" defTabSz="1828785" rtl="0" eaLnBrk="1" latinLnBrk="0" hangingPunct="1">
        <a:lnSpc>
          <a:spcPct val="90000"/>
        </a:lnSpc>
        <a:spcBef>
          <a:spcPts val="1000"/>
        </a:spcBef>
        <a:buFont typeface="Arial" panose="020B0604020202020204" pitchFamily="34" charset="0"/>
        <a:buChar char="•"/>
        <a:defRPr sz="4001" kern="1200">
          <a:solidFill>
            <a:schemeClr val="tx1"/>
          </a:solidFill>
          <a:latin typeface="+mn-lt"/>
          <a:ea typeface="+mn-ea"/>
          <a:cs typeface="+mn-cs"/>
        </a:defRPr>
      </a:lvl3pPr>
      <a:lvl4pPr marL="3200373"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766"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158"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51"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42"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35"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85" rtl="0" eaLnBrk="1" latinLnBrk="0" hangingPunct="1">
        <a:defRPr sz="3600" kern="1200">
          <a:solidFill>
            <a:schemeClr val="tx1"/>
          </a:solidFill>
          <a:latin typeface="+mn-lt"/>
          <a:ea typeface="+mn-ea"/>
          <a:cs typeface="+mn-cs"/>
        </a:defRPr>
      </a:lvl1pPr>
      <a:lvl2pPr marL="914393" algn="l" defTabSz="1828785" rtl="0" eaLnBrk="1" latinLnBrk="0" hangingPunct="1">
        <a:defRPr sz="3600" kern="1200">
          <a:solidFill>
            <a:schemeClr val="tx1"/>
          </a:solidFill>
          <a:latin typeface="+mn-lt"/>
          <a:ea typeface="+mn-ea"/>
          <a:cs typeface="+mn-cs"/>
        </a:defRPr>
      </a:lvl2pPr>
      <a:lvl3pPr marL="1828785" algn="l" defTabSz="1828785" rtl="0" eaLnBrk="1" latinLnBrk="0" hangingPunct="1">
        <a:defRPr sz="3600" kern="1200">
          <a:solidFill>
            <a:schemeClr val="tx1"/>
          </a:solidFill>
          <a:latin typeface="+mn-lt"/>
          <a:ea typeface="+mn-ea"/>
          <a:cs typeface="+mn-cs"/>
        </a:defRPr>
      </a:lvl3pPr>
      <a:lvl4pPr marL="2743178" algn="l" defTabSz="1828785" rtl="0" eaLnBrk="1" latinLnBrk="0" hangingPunct="1">
        <a:defRPr sz="3600" kern="1200">
          <a:solidFill>
            <a:schemeClr val="tx1"/>
          </a:solidFill>
          <a:latin typeface="+mn-lt"/>
          <a:ea typeface="+mn-ea"/>
          <a:cs typeface="+mn-cs"/>
        </a:defRPr>
      </a:lvl4pPr>
      <a:lvl5pPr marL="3657569" algn="l" defTabSz="1828785" rtl="0" eaLnBrk="1" latinLnBrk="0" hangingPunct="1">
        <a:defRPr sz="3600" kern="1200">
          <a:solidFill>
            <a:schemeClr val="tx1"/>
          </a:solidFill>
          <a:latin typeface="+mn-lt"/>
          <a:ea typeface="+mn-ea"/>
          <a:cs typeface="+mn-cs"/>
        </a:defRPr>
      </a:lvl5pPr>
      <a:lvl6pPr marL="4571962" algn="l" defTabSz="1828785" rtl="0" eaLnBrk="1" latinLnBrk="0" hangingPunct="1">
        <a:defRPr sz="3600" kern="1200">
          <a:solidFill>
            <a:schemeClr val="tx1"/>
          </a:solidFill>
          <a:latin typeface="+mn-lt"/>
          <a:ea typeface="+mn-ea"/>
          <a:cs typeface="+mn-cs"/>
        </a:defRPr>
      </a:lvl6pPr>
      <a:lvl7pPr marL="5486354" algn="l" defTabSz="1828785" rtl="0" eaLnBrk="1" latinLnBrk="0" hangingPunct="1">
        <a:defRPr sz="3600" kern="1200">
          <a:solidFill>
            <a:schemeClr val="tx1"/>
          </a:solidFill>
          <a:latin typeface="+mn-lt"/>
          <a:ea typeface="+mn-ea"/>
          <a:cs typeface="+mn-cs"/>
        </a:defRPr>
      </a:lvl7pPr>
      <a:lvl8pPr marL="6400747" algn="l" defTabSz="1828785" rtl="0" eaLnBrk="1" latinLnBrk="0" hangingPunct="1">
        <a:defRPr sz="3600" kern="1200">
          <a:solidFill>
            <a:schemeClr val="tx1"/>
          </a:solidFill>
          <a:latin typeface="+mn-lt"/>
          <a:ea typeface="+mn-ea"/>
          <a:cs typeface="+mn-cs"/>
        </a:defRPr>
      </a:lvl8pPr>
      <a:lvl9pPr marL="7315138" algn="l" defTabSz="1828785"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EC81FE-3C93-3B43-8408-7274AC014DEB}"/>
              </a:ext>
            </a:extLst>
          </p:cNvPr>
          <p:cNvSpPr/>
          <p:nvPr userDrawn="1"/>
        </p:nvSpPr>
        <p:spPr>
          <a:xfrm>
            <a:off x="1" y="11603736"/>
            <a:ext cx="24387048" cy="2112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3">
            <a:extLst>
              <a:ext uri="{FF2B5EF4-FFF2-40B4-BE49-F238E27FC236}">
                <a16:creationId xmlns:a16="http://schemas.microsoft.com/office/drawing/2014/main" id="{E10B30FF-2A60-8A46-98A8-479EC5D9290D}"/>
              </a:ext>
            </a:extLst>
          </p:cNvPr>
          <p:cNvSpPr txBox="1">
            <a:spLocks/>
          </p:cNvSpPr>
          <p:nvPr userDrawn="1"/>
        </p:nvSpPr>
        <p:spPr>
          <a:xfrm>
            <a:off x="530353" y="12874752"/>
            <a:ext cx="1861728" cy="298928"/>
          </a:xfrm>
          <a:prstGeom prst="rect">
            <a:avLst/>
          </a:prstGeom>
        </p:spPr>
        <p:txBody>
          <a:bodyPr wrap="none" lIns="0" tIns="0" rIns="0" bIns="0">
            <a:spAutoFit/>
          </a:bodyPr>
          <a:lstStyle>
            <a:lvl1pPr marL="0" indent="0" algn="l" defTabSz="1828800" rtl="0" eaLnBrk="1" latinLnBrk="0" hangingPunct="1">
              <a:lnSpc>
                <a:spcPct val="90000"/>
              </a:lnSpc>
              <a:spcBef>
                <a:spcPts val="2000"/>
              </a:spcBef>
              <a:buFontTx/>
              <a:buNone/>
              <a:defRPr sz="2100" kern="1200" spc="70" baseline="0">
                <a:solidFill>
                  <a:schemeClr val="bg2"/>
                </a:solidFill>
                <a:latin typeface="Poppins SemiBold" pitchFamily="2" charset="77"/>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2100" dirty="0"/>
              <a:t>April 13, 2023</a:t>
            </a:r>
          </a:p>
        </p:txBody>
      </p:sp>
      <p:sp>
        <p:nvSpPr>
          <p:cNvPr id="8" name="Text Placeholder 8">
            <a:extLst>
              <a:ext uri="{FF2B5EF4-FFF2-40B4-BE49-F238E27FC236}">
                <a16:creationId xmlns:a16="http://schemas.microsoft.com/office/drawing/2014/main" id="{733E7F76-60B0-7B4D-91D2-F58878E3E5D9}"/>
              </a:ext>
            </a:extLst>
          </p:cNvPr>
          <p:cNvSpPr txBox="1">
            <a:spLocks/>
          </p:cNvSpPr>
          <p:nvPr userDrawn="1"/>
        </p:nvSpPr>
        <p:spPr>
          <a:xfrm>
            <a:off x="530352" y="12188954"/>
            <a:ext cx="13426280" cy="457465"/>
          </a:xfrm>
          <a:prstGeom prst="rect">
            <a:avLst/>
          </a:prstGeom>
        </p:spPr>
        <p:txBody>
          <a:bodyPr lIns="0" tIns="0" rIns="0" bIns="0">
            <a:noAutofit/>
          </a:bodyPr>
          <a:lstStyle>
            <a:lvl1pPr marL="0" indent="0" algn="l" defTabSz="1828800" rtl="0" eaLnBrk="1" latinLnBrk="0" hangingPunct="1">
              <a:lnSpc>
                <a:spcPct val="90000"/>
              </a:lnSpc>
              <a:spcBef>
                <a:spcPts val="2000"/>
              </a:spcBef>
              <a:buFontTx/>
              <a:buNone/>
              <a:defRPr sz="3000" b="0" kern="1200" spc="100" baseline="0">
                <a:solidFill>
                  <a:schemeClr val="bg1"/>
                </a:solidFill>
                <a:latin typeface="Poppins" pitchFamily="2" charset="77"/>
                <a:ea typeface="+mn-ea"/>
                <a:cs typeface="Poppins" pitchFamily="2" charset="77"/>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000" dirty="0"/>
              <a:t>Digital Media Advertising to Promote Wood Stove Program</a:t>
            </a:r>
          </a:p>
        </p:txBody>
      </p:sp>
      <p:pic>
        <p:nvPicPr>
          <p:cNvPr id="9" name="Picture 8">
            <a:extLst>
              <a:ext uri="{FF2B5EF4-FFF2-40B4-BE49-F238E27FC236}">
                <a16:creationId xmlns:a16="http://schemas.microsoft.com/office/drawing/2014/main" id="{D03C1415-98FC-9C4C-8E1E-55C9A16E4F6B}"/>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1726144" y="12063778"/>
            <a:ext cx="1861022" cy="1271016"/>
          </a:xfrm>
          <a:prstGeom prst="rect">
            <a:avLst/>
          </a:prstGeom>
        </p:spPr>
      </p:pic>
      <p:sp>
        <p:nvSpPr>
          <p:cNvPr id="2" name="Text Placeholder 1">
            <a:extLst>
              <a:ext uri="{FF2B5EF4-FFF2-40B4-BE49-F238E27FC236}">
                <a16:creationId xmlns:a16="http://schemas.microsoft.com/office/drawing/2014/main" id="{A5A237E2-8AF4-0148-945D-CF9892B1D02F}"/>
              </a:ext>
            </a:extLst>
          </p:cNvPr>
          <p:cNvSpPr>
            <a:spLocks noGrp="1"/>
          </p:cNvSpPr>
          <p:nvPr>
            <p:ph type="body" idx="1"/>
          </p:nvPr>
        </p:nvSpPr>
        <p:spPr>
          <a:xfrm>
            <a:off x="1676402" y="2495006"/>
            <a:ext cx="21034374" cy="8039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6639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 id="2147483671" r:id="rId5"/>
    <p:sldLayoutId id="2147483673" r:id="rId6"/>
    <p:sldLayoutId id="2147483674" r:id="rId7"/>
    <p:sldLayoutId id="2147483675" r:id="rId8"/>
  </p:sldLayoutIdLst>
  <p:txStyles>
    <p:titleStyle>
      <a:lvl1pPr algn="l" defTabSz="1828785"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0" indent="0" algn="l" defTabSz="1828785" rtl="0" eaLnBrk="1" latinLnBrk="0" hangingPunct="1">
        <a:lnSpc>
          <a:spcPts val="5099"/>
        </a:lnSpc>
        <a:spcBef>
          <a:spcPts val="0"/>
        </a:spcBef>
        <a:spcAft>
          <a:spcPts val="3600"/>
        </a:spcAft>
        <a:buSzPct val="80000"/>
        <a:buFont typeface="Wingdings" pitchFamily="2" charset="2"/>
        <a:buNone/>
        <a:defRPr sz="3600" kern="1200" spc="69" baseline="0">
          <a:solidFill>
            <a:schemeClr val="tx1"/>
          </a:solidFill>
          <a:latin typeface="Poppins" pitchFamily="2" charset="77"/>
          <a:ea typeface="+mn-ea"/>
          <a:cs typeface="+mn-cs"/>
        </a:defRPr>
      </a:lvl1pPr>
      <a:lvl2pPr marL="0" indent="0" algn="l" defTabSz="1828785" rtl="0" eaLnBrk="1" latinLnBrk="0" hangingPunct="1">
        <a:lnSpc>
          <a:spcPts val="4201"/>
        </a:lnSpc>
        <a:spcBef>
          <a:spcPts val="0"/>
        </a:spcBef>
        <a:spcAft>
          <a:spcPts val="1400"/>
        </a:spcAft>
        <a:buSzPct val="80000"/>
        <a:buFont typeface="Wingdings" pitchFamily="2" charset="2"/>
        <a:buNone/>
        <a:defRPr sz="2800" kern="1200" spc="69" baseline="0">
          <a:solidFill>
            <a:schemeClr val="accent1"/>
          </a:solidFill>
          <a:latin typeface="Poppins" pitchFamily="2" charset="77"/>
          <a:ea typeface="+mn-ea"/>
          <a:cs typeface="+mn-cs"/>
        </a:defRPr>
      </a:lvl2pPr>
      <a:lvl3pPr marL="1485887" indent="-342898" algn="l" defTabSz="1828785" rtl="0" eaLnBrk="1" latinLnBrk="0" hangingPunct="1">
        <a:lnSpc>
          <a:spcPts val="3600"/>
        </a:lnSpc>
        <a:spcBef>
          <a:spcPts val="0"/>
        </a:spcBef>
        <a:spcAft>
          <a:spcPts val="1000"/>
        </a:spcAft>
        <a:buSzPct val="80000"/>
        <a:buFont typeface="Arial" panose="020B0604020202020204" pitchFamily="34" charset="0"/>
        <a:buChar char="•"/>
        <a:defRPr sz="2400" kern="1200" spc="69" baseline="0">
          <a:solidFill>
            <a:schemeClr val="tx2"/>
          </a:solidFill>
          <a:latin typeface="Poppins" pitchFamily="2" charset="77"/>
          <a:ea typeface="+mn-ea"/>
          <a:cs typeface="+mn-cs"/>
        </a:defRPr>
      </a:lvl3pPr>
      <a:lvl4pPr marL="2400280" indent="-342898" algn="l" defTabSz="1828785" rtl="0" eaLnBrk="1" latinLnBrk="0" hangingPunct="1">
        <a:lnSpc>
          <a:spcPts val="3000"/>
        </a:lnSpc>
        <a:spcBef>
          <a:spcPts val="0"/>
        </a:spcBef>
        <a:spcAft>
          <a:spcPts val="1000"/>
        </a:spcAft>
        <a:buSzPct val="80000"/>
        <a:buFont typeface="Arial" panose="020B0604020202020204" pitchFamily="34" charset="0"/>
        <a:buChar char="•"/>
        <a:defRPr sz="2400" kern="1200" spc="69" baseline="0">
          <a:solidFill>
            <a:schemeClr val="accent6">
              <a:lumMod val="50000"/>
            </a:schemeClr>
          </a:solidFill>
          <a:latin typeface="Poppins" pitchFamily="2" charset="77"/>
          <a:ea typeface="+mn-ea"/>
          <a:cs typeface="+mn-cs"/>
        </a:defRPr>
      </a:lvl4pPr>
      <a:lvl5pPr marL="4000467" indent="-342898" algn="l" defTabSz="1828785" rtl="0" eaLnBrk="1" latinLnBrk="0" hangingPunct="1">
        <a:lnSpc>
          <a:spcPts val="2800"/>
        </a:lnSpc>
        <a:spcBef>
          <a:spcPts val="0"/>
        </a:spcBef>
        <a:spcAft>
          <a:spcPts val="800"/>
        </a:spcAft>
        <a:buSzPct val="80000"/>
        <a:buFont typeface="Arial" panose="020B0604020202020204" pitchFamily="34" charset="0"/>
        <a:buChar char="•"/>
        <a:defRPr sz="2100" kern="1200" spc="100" baseline="0">
          <a:solidFill>
            <a:schemeClr val="accent6">
              <a:lumMod val="50000"/>
            </a:schemeClr>
          </a:solidFill>
          <a:latin typeface="Poppins" pitchFamily="2" charset="77"/>
          <a:ea typeface="+mn-ea"/>
          <a:cs typeface="+mn-cs"/>
        </a:defRPr>
      </a:lvl5pPr>
      <a:lvl6pPr marL="5029158"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51"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42"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35"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85" rtl="0" eaLnBrk="1" latinLnBrk="0" hangingPunct="1">
        <a:defRPr sz="3600" kern="1200">
          <a:solidFill>
            <a:schemeClr val="tx1"/>
          </a:solidFill>
          <a:latin typeface="+mn-lt"/>
          <a:ea typeface="+mn-ea"/>
          <a:cs typeface="+mn-cs"/>
        </a:defRPr>
      </a:lvl1pPr>
      <a:lvl2pPr marL="914393" algn="l" defTabSz="1828785" rtl="0" eaLnBrk="1" latinLnBrk="0" hangingPunct="1">
        <a:defRPr sz="3600" kern="1200">
          <a:solidFill>
            <a:schemeClr val="tx1"/>
          </a:solidFill>
          <a:latin typeface="+mn-lt"/>
          <a:ea typeface="+mn-ea"/>
          <a:cs typeface="+mn-cs"/>
        </a:defRPr>
      </a:lvl2pPr>
      <a:lvl3pPr marL="1828785" algn="l" defTabSz="1828785" rtl="0" eaLnBrk="1" latinLnBrk="0" hangingPunct="1">
        <a:defRPr sz="3600" kern="1200">
          <a:solidFill>
            <a:schemeClr val="tx1"/>
          </a:solidFill>
          <a:latin typeface="+mn-lt"/>
          <a:ea typeface="+mn-ea"/>
          <a:cs typeface="+mn-cs"/>
        </a:defRPr>
      </a:lvl3pPr>
      <a:lvl4pPr marL="2743178" algn="l" defTabSz="1828785" rtl="0" eaLnBrk="1" latinLnBrk="0" hangingPunct="1">
        <a:defRPr sz="3600" kern="1200">
          <a:solidFill>
            <a:schemeClr val="tx1"/>
          </a:solidFill>
          <a:latin typeface="+mn-lt"/>
          <a:ea typeface="+mn-ea"/>
          <a:cs typeface="+mn-cs"/>
        </a:defRPr>
      </a:lvl4pPr>
      <a:lvl5pPr marL="3657569" algn="l" defTabSz="1828785" rtl="0" eaLnBrk="1" latinLnBrk="0" hangingPunct="1">
        <a:defRPr sz="3600" kern="1200">
          <a:solidFill>
            <a:schemeClr val="tx1"/>
          </a:solidFill>
          <a:latin typeface="+mn-lt"/>
          <a:ea typeface="+mn-ea"/>
          <a:cs typeface="+mn-cs"/>
        </a:defRPr>
      </a:lvl5pPr>
      <a:lvl6pPr marL="4571962" algn="l" defTabSz="1828785" rtl="0" eaLnBrk="1" latinLnBrk="0" hangingPunct="1">
        <a:defRPr sz="3600" kern="1200">
          <a:solidFill>
            <a:schemeClr val="tx1"/>
          </a:solidFill>
          <a:latin typeface="+mn-lt"/>
          <a:ea typeface="+mn-ea"/>
          <a:cs typeface="+mn-cs"/>
        </a:defRPr>
      </a:lvl6pPr>
      <a:lvl7pPr marL="5486354" algn="l" defTabSz="1828785" rtl="0" eaLnBrk="1" latinLnBrk="0" hangingPunct="1">
        <a:defRPr sz="3600" kern="1200">
          <a:solidFill>
            <a:schemeClr val="tx1"/>
          </a:solidFill>
          <a:latin typeface="+mn-lt"/>
          <a:ea typeface="+mn-ea"/>
          <a:cs typeface="+mn-cs"/>
        </a:defRPr>
      </a:lvl7pPr>
      <a:lvl8pPr marL="6400747" algn="l" defTabSz="1828785" rtl="0" eaLnBrk="1" latinLnBrk="0" hangingPunct="1">
        <a:defRPr sz="3600" kern="1200">
          <a:solidFill>
            <a:schemeClr val="tx1"/>
          </a:solidFill>
          <a:latin typeface="+mn-lt"/>
          <a:ea typeface="+mn-ea"/>
          <a:cs typeface="+mn-cs"/>
        </a:defRPr>
      </a:lvl8pPr>
      <a:lvl9pPr marL="7315138" algn="l" defTabSz="182878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raremaps.com/gallery/detail/32019/industrial-map-of-the-state-of-washington-co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5F0F18-758B-4908-B10C-97DFDDA3695E}"/>
              </a:ext>
            </a:extLst>
          </p:cNvPr>
          <p:cNvSpPr>
            <a:spLocks noGrp="1"/>
          </p:cNvSpPr>
          <p:nvPr>
            <p:ph type="pic" sz="quarter" idx="13"/>
          </p:nvPr>
        </p:nvSpPr>
        <p:spPr/>
      </p:sp>
      <p:sp>
        <p:nvSpPr>
          <p:cNvPr id="3" name="Content Placeholder 2">
            <a:extLst>
              <a:ext uri="{FF2B5EF4-FFF2-40B4-BE49-F238E27FC236}">
                <a16:creationId xmlns:a16="http://schemas.microsoft.com/office/drawing/2014/main" id="{4289F073-2D4F-4EC3-9983-1F8EB09F2A54}"/>
              </a:ext>
            </a:extLst>
          </p:cNvPr>
          <p:cNvSpPr>
            <a:spLocks noGrp="1"/>
          </p:cNvSpPr>
          <p:nvPr>
            <p:ph sz="quarter" idx="15"/>
          </p:nvPr>
        </p:nvSpPr>
        <p:spPr>
          <a:xfrm>
            <a:off x="1014414" y="12877639"/>
            <a:ext cx="1859933" cy="298928"/>
          </a:xfrm>
        </p:spPr>
        <p:txBody>
          <a:bodyPr/>
          <a:lstStyle/>
          <a:p>
            <a:r>
              <a:rPr lang="en-US" dirty="0"/>
              <a:t>April 13, 2023</a:t>
            </a:r>
          </a:p>
        </p:txBody>
      </p:sp>
      <p:sp>
        <p:nvSpPr>
          <p:cNvPr id="4" name="Text Placeholder 3">
            <a:extLst>
              <a:ext uri="{FF2B5EF4-FFF2-40B4-BE49-F238E27FC236}">
                <a16:creationId xmlns:a16="http://schemas.microsoft.com/office/drawing/2014/main" id="{AA6DD25E-0E9A-4980-B71D-6C15D431FFB6}"/>
              </a:ext>
            </a:extLst>
          </p:cNvPr>
          <p:cNvSpPr>
            <a:spLocks noGrp="1"/>
          </p:cNvSpPr>
          <p:nvPr>
            <p:ph type="body" sz="quarter" idx="14"/>
          </p:nvPr>
        </p:nvSpPr>
        <p:spPr/>
        <p:txBody>
          <a:bodyPr/>
          <a:lstStyle/>
          <a:p>
            <a:r>
              <a:rPr lang="en-US" dirty="0"/>
              <a:t>Digital Media Advertising </a:t>
            </a:r>
          </a:p>
        </p:txBody>
      </p:sp>
      <p:sp>
        <p:nvSpPr>
          <p:cNvPr id="5" name="Text Placeholder 4">
            <a:extLst>
              <a:ext uri="{FF2B5EF4-FFF2-40B4-BE49-F238E27FC236}">
                <a16:creationId xmlns:a16="http://schemas.microsoft.com/office/drawing/2014/main" id="{62636508-1D61-4F03-BAFC-A67AFB560CEB}"/>
              </a:ext>
            </a:extLst>
          </p:cNvPr>
          <p:cNvSpPr>
            <a:spLocks noGrp="1"/>
          </p:cNvSpPr>
          <p:nvPr>
            <p:ph type="body" sz="quarter" idx="17"/>
          </p:nvPr>
        </p:nvSpPr>
        <p:spPr/>
        <p:txBody>
          <a:bodyPr/>
          <a:lstStyle/>
          <a:p>
            <a:r>
              <a:rPr lang="en-US" dirty="0"/>
              <a:t>to promote Wood Stove Program</a:t>
            </a:r>
          </a:p>
        </p:txBody>
      </p:sp>
      <p:pic>
        <p:nvPicPr>
          <p:cNvPr id="6" name="Picture Placeholder 6" descr="A picture containing food, fries, tray, baked&#10;&#10;Description automatically generated">
            <a:extLst>
              <a:ext uri="{FF2B5EF4-FFF2-40B4-BE49-F238E27FC236}">
                <a16:creationId xmlns:a16="http://schemas.microsoft.com/office/drawing/2014/main" id="{28EA8993-31F0-F9D0-AE21-C240189BA22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24387048" cy="8021659"/>
          </a:xfrm>
          <a:prstGeom prst="rect">
            <a:avLst/>
          </a:prstGeom>
          <a:solidFill>
            <a:schemeClr val="accent6"/>
          </a:solidFill>
        </p:spPr>
      </p:pic>
    </p:spTree>
    <p:extLst>
      <p:ext uri="{BB962C8B-B14F-4D97-AF65-F5344CB8AC3E}">
        <p14:creationId xmlns:p14="http://schemas.microsoft.com/office/powerpoint/2010/main" val="85981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C9109D-F413-3782-4BC4-35D62EA5ADEB}"/>
              </a:ext>
            </a:extLst>
          </p:cNvPr>
          <p:cNvSpPr>
            <a:spLocks noGrp="1"/>
          </p:cNvSpPr>
          <p:nvPr>
            <p:ph type="title"/>
          </p:nvPr>
        </p:nvSpPr>
        <p:spPr/>
        <p:txBody>
          <a:bodyPr/>
          <a:lstStyle/>
          <a:p>
            <a:r>
              <a:rPr lang="en-US" dirty="0"/>
              <a:t>Digital Display Ads</a:t>
            </a:r>
          </a:p>
        </p:txBody>
      </p:sp>
      <p:pic>
        <p:nvPicPr>
          <p:cNvPr id="8" name="Picture 7" descr="A picture containing text&#10;&#10;Description automatically generated">
            <a:extLst>
              <a:ext uri="{FF2B5EF4-FFF2-40B4-BE49-F238E27FC236}">
                <a16:creationId xmlns:a16="http://schemas.microsoft.com/office/drawing/2014/main" id="{E152316B-E615-79D6-E7C3-70872D696250}"/>
              </a:ext>
            </a:extLst>
          </p:cNvPr>
          <p:cNvPicPr>
            <a:picLocks noChangeAspect="1"/>
          </p:cNvPicPr>
          <p:nvPr/>
        </p:nvPicPr>
        <p:blipFill>
          <a:blip r:embed="rId3"/>
          <a:stretch>
            <a:fillRect/>
          </a:stretch>
        </p:blipFill>
        <p:spPr>
          <a:xfrm>
            <a:off x="1577538" y="4907126"/>
            <a:ext cx="1524000" cy="5715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CD7AC0B-7E88-5D15-3110-88A686096E0B}"/>
              </a:ext>
            </a:extLst>
          </p:cNvPr>
          <p:cNvPicPr>
            <a:picLocks noChangeAspect="1"/>
          </p:cNvPicPr>
          <p:nvPr/>
        </p:nvPicPr>
        <p:blipFill>
          <a:blip r:embed="rId4"/>
          <a:stretch>
            <a:fillRect/>
          </a:stretch>
        </p:blipFill>
        <p:spPr>
          <a:xfrm>
            <a:off x="7281828" y="4907126"/>
            <a:ext cx="2857500" cy="238125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65B81F46-DAD8-647C-F31F-ECAFAC21DC33}"/>
              </a:ext>
            </a:extLst>
          </p:cNvPr>
          <p:cNvPicPr>
            <a:picLocks noChangeAspect="1"/>
          </p:cNvPicPr>
          <p:nvPr/>
        </p:nvPicPr>
        <p:blipFill>
          <a:blip r:embed="rId5"/>
          <a:stretch>
            <a:fillRect/>
          </a:stretch>
        </p:blipFill>
        <p:spPr>
          <a:xfrm>
            <a:off x="4128381" y="4907126"/>
            <a:ext cx="2857500" cy="5715000"/>
          </a:xfrm>
          <a:prstGeom prst="rect">
            <a:avLst/>
          </a:prstGeom>
        </p:spPr>
      </p:pic>
      <p:pic>
        <p:nvPicPr>
          <p:cNvPr id="14" name="Picture 13">
            <a:extLst>
              <a:ext uri="{FF2B5EF4-FFF2-40B4-BE49-F238E27FC236}">
                <a16:creationId xmlns:a16="http://schemas.microsoft.com/office/drawing/2014/main" id="{730ABE64-18FC-AC69-F8AE-2067A85F365D}"/>
              </a:ext>
            </a:extLst>
          </p:cNvPr>
          <p:cNvPicPr>
            <a:picLocks noChangeAspect="1"/>
          </p:cNvPicPr>
          <p:nvPr/>
        </p:nvPicPr>
        <p:blipFill>
          <a:blip r:embed="rId6"/>
          <a:stretch>
            <a:fillRect/>
          </a:stretch>
        </p:blipFill>
        <p:spPr>
          <a:xfrm>
            <a:off x="2339538" y="3345106"/>
            <a:ext cx="6934200" cy="857250"/>
          </a:xfrm>
          <a:prstGeom prst="rect">
            <a:avLst/>
          </a:prstGeom>
        </p:spPr>
      </p:pic>
      <p:pic>
        <p:nvPicPr>
          <p:cNvPr id="16" name="Picture 15" descr="A picture containing text, reptile, turtle&#10;&#10;Description automatically generated">
            <a:extLst>
              <a:ext uri="{FF2B5EF4-FFF2-40B4-BE49-F238E27FC236}">
                <a16:creationId xmlns:a16="http://schemas.microsoft.com/office/drawing/2014/main" id="{98F5FCEF-308B-8DA4-9C0F-9756694893FC}"/>
              </a:ext>
            </a:extLst>
          </p:cNvPr>
          <p:cNvPicPr>
            <a:picLocks noChangeAspect="1"/>
          </p:cNvPicPr>
          <p:nvPr/>
        </p:nvPicPr>
        <p:blipFill>
          <a:blip r:embed="rId7"/>
          <a:stretch>
            <a:fillRect/>
          </a:stretch>
        </p:blipFill>
        <p:spPr>
          <a:xfrm>
            <a:off x="15087845" y="4907126"/>
            <a:ext cx="1524000" cy="57150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4AA4DF23-E718-E0F3-70EE-ADA1DB9EF009}"/>
              </a:ext>
            </a:extLst>
          </p:cNvPr>
          <p:cNvPicPr>
            <a:picLocks noChangeAspect="1"/>
          </p:cNvPicPr>
          <p:nvPr/>
        </p:nvPicPr>
        <p:blipFill>
          <a:blip r:embed="rId8"/>
          <a:stretch>
            <a:fillRect/>
          </a:stretch>
        </p:blipFill>
        <p:spPr>
          <a:xfrm>
            <a:off x="20947772" y="4907126"/>
            <a:ext cx="2857500" cy="238125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42398A4D-F535-DD18-AE2F-C89FF3A39FD2}"/>
              </a:ext>
            </a:extLst>
          </p:cNvPr>
          <p:cNvPicPr>
            <a:picLocks noChangeAspect="1"/>
          </p:cNvPicPr>
          <p:nvPr/>
        </p:nvPicPr>
        <p:blipFill>
          <a:blip r:embed="rId9"/>
          <a:stretch>
            <a:fillRect/>
          </a:stretch>
        </p:blipFill>
        <p:spPr>
          <a:xfrm>
            <a:off x="17613606" y="4907126"/>
            <a:ext cx="2857500" cy="5715000"/>
          </a:xfrm>
          <a:prstGeom prst="rect">
            <a:avLst/>
          </a:prstGeom>
        </p:spPr>
      </p:pic>
      <p:pic>
        <p:nvPicPr>
          <p:cNvPr id="22" name="Picture 21">
            <a:extLst>
              <a:ext uri="{FF2B5EF4-FFF2-40B4-BE49-F238E27FC236}">
                <a16:creationId xmlns:a16="http://schemas.microsoft.com/office/drawing/2014/main" id="{003EAC4E-B787-6BE7-4ECC-967F5659FB9D}"/>
              </a:ext>
            </a:extLst>
          </p:cNvPr>
          <p:cNvPicPr>
            <a:picLocks noChangeAspect="1"/>
          </p:cNvPicPr>
          <p:nvPr/>
        </p:nvPicPr>
        <p:blipFill>
          <a:blip r:embed="rId10"/>
          <a:stretch>
            <a:fillRect/>
          </a:stretch>
        </p:blipFill>
        <p:spPr>
          <a:xfrm>
            <a:off x="15087845" y="3345106"/>
            <a:ext cx="6934200" cy="857250"/>
          </a:xfrm>
          <a:prstGeom prst="rect">
            <a:avLst/>
          </a:prstGeom>
        </p:spPr>
      </p:pic>
    </p:spTree>
    <p:extLst>
      <p:ext uri="{BB962C8B-B14F-4D97-AF65-F5344CB8AC3E}">
        <p14:creationId xmlns:p14="http://schemas.microsoft.com/office/powerpoint/2010/main" val="33982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4F7E-2747-C0EC-D17B-CF9DCBC1D2C8}"/>
              </a:ext>
            </a:extLst>
          </p:cNvPr>
          <p:cNvSpPr>
            <a:spLocks noGrp="1"/>
          </p:cNvSpPr>
          <p:nvPr>
            <p:ph type="title"/>
          </p:nvPr>
        </p:nvSpPr>
        <p:spPr>
          <a:xfrm>
            <a:off x="1648027" y="1793357"/>
            <a:ext cx="14786042" cy="967957"/>
          </a:xfrm>
        </p:spPr>
        <p:txBody>
          <a:bodyPr/>
          <a:lstStyle/>
          <a:p>
            <a:r>
              <a:rPr lang="en-US" dirty="0"/>
              <a:t>Campaign Results </a:t>
            </a:r>
            <a:r>
              <a:rPr lang="en-US" sz="4000" dirty="0"/>
              <a:t>(so far)</a:t>
            </a:r>
          </a:p>
        </p:txBody>
      </p:sp>
      <p:sp>
        <p:nvSpPr>
          <p:cNvPr id="5" name="Text Placeholder 4">
            <a:extLst>
              <a:ext uri="{FF2B5EF4-FFF2-40B4-BE49-F238E27FC236}">
                <a16:creationId xmlns:a16="http://schemas.microsoft.com/office/drawing/2014/main" id="{F7F42EC4-8F68-EC01-B068-0D101A8F837B}"/>
              </a:ext>
            </a:extLst>
          </p:cNvPr>
          <p:cNvSpPr>
            <a:spLocks noGrp="1"/>
          </p:cNvSpPr>
          <p:nvPr>
            <p:ph type="body" sz="quarter" idx="16"/>
          </p:nvPr>
        </p:nvSpPr>
        <p:spPr>
          <a:xfrm>
            <a:off x="2758905" y="9609977"/>
            <a:ext cx="13968919" cy="726142"/>
          </a:xfrm>
        </p:spPr>
        <p:txBody>
          <a:bodyPr>
            <a:normAutofit fontScale="77500" lnSpcReduction="20000"/>
          </a:bodyPr>
          <a:lstStyle/>
          <a:p>
            <a:r>
              <a:rPr lang="en-US" dirty="0"/>
              <a:t>Average of </a:t>
            </a:r>
            <a:r>
              <a:rPr lang="en-US" b="1" dirty="0"/>
              <a:t>84</a:t>
            </a:r>
            <a:r>
              <a:rPr lang="en-US" dirty="0"/>
              <a:t> program enrollments per month </a:t>
            </a:r>
          </a:p>
        </p:txBody>
      </p:sp>
      <p:pic>
        <p:nvPicPr>
          <p:cNvPr id="11" name="Picture 10">
            <a:extLst>
              <a:ext uri="{FF2B5EF4-FFF2-40B4-BE49-F238E27FC236}">
                <a16:creationId xmlns:a16="http://schemas.microsoft.com/office/drawing/2014/main" id="{12F39B3E-5134-9FC4-508B-4AC6428953EF}"/>
              </a:ext>
            </a:extLst>
          </p:cNvPr>
          <p:cNvPicPr>
            <a:picLocks noChangeAspect="1"/>
          </p:cNvPicPr>
          <p:nvPr/>
        </p:nvPicPr>
        <p:blipFill>
          <a:blip r:embed="rId3"/>
          <a:stretch>
            <a:fillRect/>
          </a:stretch>
        </p:blipFill>
        <p:spPr>
          <a:xfrm>
            <a:off x="17021579" y="221986"/>
            <a:ext cx="4700217" cy="11325615"/>
          </a:xfrm>
          <a:prstGeom prst="rect">
            <a:avLst/>
          </a:prstGeom>
        </p:spPr>
      </p:pic>
      <p:pic>
        <p:nvPicPr>
          <p:cNvPr id="1030" name="Picture 6" descr="Thinking">
            <a:extLst>
              <a:ext uri="{FF2B5EF4-FFF2-40B4-BE49-F238E27FC236}">
                <a16:creationId xmlns:a16="http://schemas.microsoft.com/office/drawing/2014/main" id="{CA75B21B-EAA5-1A37-E462-17C0EEF508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54536" y="1323558"/>
            <a:ext cx="469799" cy="469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3CD99B02-7A4D-F711-B415-BADFA0BFBDB7}"/>
              </a:ext>
            </a:extLst>
          </p:cNvPr>
          <p:cNvGraphicFramePr>
            <a:graphicFrameLocks noGrp="1"/>
          </p:cNvGraphicFramePr>
          <p:nvPr>
            <p:extLst>
              <p:ext uri="{D42A27DB-BD31-4B8C-83A1-F6EECF244321}">
                <p14:modId xmlns:p14="http://schemas.microsoft.com/office/powerpoint/2010/main" val="3590539456"/>
              </p:ext>
            </p:extLst>
          </p:nvPr>
        </p:nvGraphicFramePr>
        <p:xfrm>
          <a:off x="1536352" y="3845858"/>
          <a:ext cx="14492542" cy="4679575"/>
        </p:xfrm>
        <a:graphic>
          <a:graphicData uri="http://schemas.openxmlformats.org/drawingml/2006/table">
            <a:tbl>
              <a:tblPr firstRow="1" bandRow="1">
                <a:tableStyleId>{5C22544A-7EE6-4342-B048-85BDC9FD1C3A}</a:tableStyleId>
              </a:tblPr>
              <a:tblGrid>
                <a:gridCol w="4813564">
                  <a:extLst>
                    <a:ext uri="{9D8B030D-6E8A-4147-A177-3AD203B41FA5}">
                      <a16:colId xmlns:a16="http://schemas.microsoft.com/office/drawing/2014/main" val="687503447"/>
                    </a:ext>
                  </a:extLst>
                </a:gridCol>
                <a:gridCol w="4839489">
                  <a:extLst>
                    <a:ext uri="{9D8B030D-6E8A-4147-A177-3AD203B41FA5}">
                      <a16:colId xmlns:a16="http://schemas.microsoft.com/office/drawing/2014/main" val="2025599973"/>
                    </a:ext>
                  </a:extLst>
                </a:gridCol>
                <a:gridCol w="4839489">
                  <a:extLst>
                    <a:ext uri="{9D8B030D-6E8A-4147-A177-3AD203B41FA5}">
                      <a16:colId xmlns:a16="http://schemas.microsoft.com/office/drawing/2014/main" val="1904323616"/>
                    </a:ext>
                  </a:extLst>
                </a:gridCol>
              </a:tblGrid>
              <a:tr h="918003">
                <a:tc>
                  <a:txBody>
                    <a:bodyPr/>
                    <a:lstStyle/>
                    <a:p>
                      <a:r>
                        <a:rPr lang="en-US" dirty="0"/>
                        <a:t>Metric</a:t>
                      </a:r>
                    </a:p>
                  </a:txBody>
                  <a:tcPr/>
                </a:tc>
                <a:tc>
                  <a:txBody>
                    <a:bodyPr/>
                    <a:lstStyle/>
                    <a:p>
                      <a:r>
                        <a:rPr lang="en-US" dirty="0"/>
                        <a:t>Campaign 1</a:t>
                      </a:r>
                      <a:r>
                        <a:rPr lang="en-US" baseline="30000" dirty="0"/>
                        <a:t>st</a:t>
                      </a:r>
                      <a:r>
                        <a:rPr lang="en-US" dirty="0"/>
                        <a:t> Half</a:t>
                      </a:r>
                    </a:p>
                  </a:txBody>
                  <a:tcPr/>
                </a:tc>
                <a:tc>
                  <a:txBody>
                    <a:bodyPr/>
                    <a:lstStyle/>
                    <a:p>
                      <a:r>
                        <a:rPr lang="en-US" dirty="0"/>
                        <a:t>Campaign 2</a:t>
                      </a:r>
                      <a:r>
                        <a:rPr lang="en-US" baseline="30000" dirty="0"/>
                        <a:t>nd</a:t>
                      </a:r>
                      <a:r>
                        <a:rPr lang="en-US" dirty="0"/>
                        <a:t> Half</a:t>
                      </a:r>
                    </a:p>
                  </a:txBody>
                  <a:tcPr/>
                </a:tc>
                <a:extLst>
                  <a:ext uri="{0D108BD9-81ED-4DB2-BD59-A6C34878D82A}">
                    <a16:rowId xmlns:a16="http://schemas.microsoft.com/office/drawing/2014/main" val="1242553393"/>
                  </a:ext>
                </a:extLst>
              </a:tr>
              <a:tr h="940393">
                <a:tc>
                  <a:txBody>
                    <a:bodyPr/>
                    <a:lstStyle/>
                    <a:p>
                      <a:r>
                        <a:rPr lang="en-US" dirty="0"/>
                        <a:t>Impressions</a:t>
                      </a:r>
                    </a:p>
                  </a:txBody>
                  <a:tcPr/>
                </a:tc>
                <a:tc>
                  <a:txBody>
                    <a:bodyPr/>
                    <a:lstStyle/>
                    <a:p>
                      <a:r>
                        <a:rPr lang="en-US" dirty="0"/>
                        <a:t>1,474,714</a:t>
                      </a:r>
                    </a:p>
                  </a:txBody>
                  <a:tcPr/>
                </a:tc>
                <a:tc>
                  <a:txBody>
                    <a:bodyPr/>
                    <a:lstStyle/>
                    <a:p>
                      <a:r>
                        <a:rPr lang="en-US" dirty="0"/>
                        <a:t>3,587,327</a:t>
                      </a:r>
                    </a:p>
                  </a:txBody>
                  <a:tcPr/>
                </a:tc>
                <a:extLst>
                  <a:ext uri="{0D108BD9-81ED-4DB2-BD59-A6C34878D82A}">
                    <a16:rowId xmlns:a16="http://schemas.microsoft.com/office/drawing/2014/main" val="3638704768"/>
                  </a:ext>
                </a:extLst>
              </a:tr>
              <a:tr h="940393">
                <a:tc>
                  <a:txBody>
                    <a:bodyPr/>
                    <a:lstStyle/>
                    <a:p>
                      <a:r>
                        <a:rPr lang="en-US" dirty="0"/>
                        <a:t>Clicks</a:t>
                      </a:r>
                    </a:p>
                  </a:txBody>
                  <a:tcPr/>
                </a:tc>
                <a:tc>
                  <a:txBody>
                    <a:bodyPr/>
                    <a:lstStyle/>
                    <a:p>
                      <a:r>
                        <a:rPr lang="en-US" dirty="0"/>
                        <a:t>11,430</a:t>
                      </a:r>
                    </a:p>
                  </a:txBody>
                  <a:tcPr/>
                </a:tc>
                <a:tc>
                  <a:txBody>
                    <a:bodyPr/>
                    <a:lstStyle/>
                    <a:p>
                      <a:r>
                        <a:rPr lang="en-US" dirty="0"/>
                        <a:t>26,178</a:t>
                      </a:r>
                    </a:p>
                  </a:txBody>
                  <a:tcPr/>
                </a:tc>
                <a:extLst>
                  <a:ext uri="{0D108BD9-81ED-4DB2-BD59-A6C34878D82A}">
                    <a16:rowId xmlns:a16="http://schemas.microsoft.com/office/drawing/2014/main" val="3681185106"/>
                  </a:ext>
                </a:extLst>
              </a:tr>
              <a:tr h="940393">
                <a:tc>
                  <a:txBody>
                    <a:bodyPr/>
                    <a:lstStyle/>
                    <a:p>
                      <a:r>
                        <a:rPr lang="en-US" dirty="0"/>
                        <a:t>Click Rate</a:t>
                      </a:r>
                    </a:p>
                  </a:txBody>
                  <a:tcPr/>
                </a:tc>
                <a:tc>
                  <a:txBody>
                    <a:bodyPr/>
                    <a:lstStyle/>
                    <a:p>
                      <a:r>
                        <a:rPr lang="en-US" dirty="0"/>
                        <a:t>0.7%</a:t>
                      </a:r>
                    </a:p>
                  </a:txBody>
                  <a:tcPr/>
                </a:tc>
                <a:tc>
                  <a:txBody>
                    <a:bodyPr/>
                    <a:lstStyle/>
                    <a:p>
                      <a:r>
                        <a:rPr lang="en-US" dirty="0"/>
                        <a:t>0.7%</a:t>
                      </a:r>
                    </a:p>
                  </a:txBody>
                  <a:tcPr/>
                </a:tc>
                <a:extLst>
                  <a:ext uri="{0D108BD9-81ED-4DB2-BD59-A6C34878D82A}">
                    <a16:rowId xmlns:a16="http://schemas.microsoft.com/office/drawing/2014/main" val="1116586777"/>
                  </a:ext>
                </a:extLst>
              </a:tr>
              <a:tr h="940393">
                <a:tc>
                  <a:txBody>
                    <a:bodyPr/>
                    <a:lstStyle/>
                    <a:p>
                      <a:r>
                        <a:rPr lang="en-US" dirty="0"/>
                        <a:t>Click Cost</a:t>
                      </a:r>
                    </a:p>
                  </a:txBody>
                  <a:tcPr/>
                </a:tc>
                <a:tc>
                  <a:txBody>
                    <a:bodyPr/>
                    <a:lstStyle/>
                    <a:p>
                      <a:r>
                        <a:rPr lang="en-US" dirty="0"/>
                        <a:t>$0.58</a:t>
                      </a:r>
                    </a:p>
                  </a:txBody>
                  <a:tcPr/>
                </a:tc>
                <a:tc>
                  <a:txBody>
                    <a:bodyPr/>
                    <a:lstStyle/>
                    <a:p>
                      <a:r>
                        <a:rPr lang="en-US" dirty="0"/>
                        <a:t>$0.28</a:t>
                      </a:r>
                    </a:p>
                  </a:txBody>
                  <a:tcPr/>
                </a:tc>
                <a:extLst>
                  <a:ext uri="{0D108BD9-81ED-4DB2-BD59-A6C34878D82A}">
                    <a16:rowId xmlns:a16="http://schemas.microsoft.com/office/drawing/2014/main" val="4041081953"/>
                  </a:ext>
                </a:extLst>
              </a:tr>
            </a:tbl>
          </a:graphicData>
        </a:graphic>
      </p:graphicFrame>
    </p:spTree>
    <p:extLst>
      <p:ext uri="{BB962C8B-B14F-4D97-AF65-F5344CB8AC3E}">
        <p14:creationId xmlns:p14="http://schemas.microsoft.com/office/powerpoint/2010/main" val="115600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sky, old, red&#10;&#10;Description automatically generated">
            <a:extLst>
              <a:ext uri="{FF2B5EF4-FFF2-40B4-BE49-F238E27FC236}">
                <a16:creationId xmlns:a16="http://schemas.microsoft.com/office/drawing/2014/main" id="{C23A5206-BA13-E11A-9A64-C91088CAC4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486986"/>
            <a:ext cx="9546076" cy="6127840"/>
          </a:xfrm>
          <a:prstGeom prst="rect">
            <a:avLst/>
          </a:prstGeom>
        </p:spPr>
      </p:pic>
      <p:sp>
        <p:nvSpPr>
          <p:cNvPr id="2" name="Title 1">
            <a:extLst>
              <a:ext uri="{FF2B5EF4-FFF2-40B4-BE49-F238E27FC236}">
                <a16:creationId xmlns:a16="http://schemas.microsoft.com/office/drawing/2014/main" id="{7E3349E3-C8C4-6256-F294-A60F7720AF45}"/>
              </a:ext>
            </a:extLst>
          </p:cNvPr>
          <p:cNvSpPr>
            <a:spLocks noGrp="1"/>
          </p:cNvSpPr>
          <p:nvPr>
            <p:ph type="title"/>
          </p:nvPr>
        </p:nvSpPr>
        <p:spPr/>
        <p:txBody>
          <a:bodyPr/>
          <a:lstStyle/>
          <a:p>
            <a:r>
              <a:rPr lang="en-US" dirty="0"/>
              <a:t>Successes &amp; Challenges</a:t>
            </a:r>
          </a:p>
        </p:txBody>
      </p:sp>
      <p:sp>
        <p:nvSpPr>
          <p:cNvPr id="5" name="Text Placeholder 4">
            <a:extLst>
              <a:ext uri="{FF2B5EF4-FFF2-40B4-BE49-F238E27FC236}">
                <a16:creationId xmlns:a16="http://schemas.microsoft.com/office/drawing/2014/main" id="{7A518E42-4DF5-E41A-48D0-B7EBBEEF5FA5}"/>
              </a:ext>
            </a:extLst>
          </p:cNvPr>
          <p:cNvSpPr>
            <a:spLocks noGrp="1"/>
          </p:cNvSpPr>
          <p:nvPr>
            <p:ph type="body" sz="quarter" idx="16"/>
          </p:nvPr>
        </p:nvSpPr>
        <p:spPr>
          <a:xfrm>
            <a:off x="10415588" y="2541588"/>
            <a:ext cx="12243245" cy="8536720"/>
          </a:xfrm>
        </p:spPr>
        <p:txBody>
          <a:bodyPr>
            <a:normAutofit/>
          </a:bodyPr>
          <a:lstStyle/>
          <a:p>
            <a:r>
              <a:rPr lang="en-US" b="1" dirty="0"/>
              <a:t>Successes</a:t>
            </a:r>
          </a:p>
          <a:p>
            <a:r>
              <a:rPr lang="en-US" dirty="0"/>
              <a:t>Consistent program engagement </a:t>
            </a:r>
          </a:p>
          <a:p>
            <a:r>
              <a:rPr lang="en-US" dirty="0"/>
              <a:t>Increase program follow through</a:t>
            </a:r>
          </a:p>
          <a:p>
            <a:endParaRPr lang="en-US" dirty="0"/>
          </a:p>
          <a:p>
            <a:r>
              <a:rPr lang="en-US" b="1" dirty="0"/>
              <a:t>Challenges</a:t>
            </a:r>
          </a:p>
          <a:p>
            <a:r>
              <a:rPr lang="en-US" dirty="0"/>
              <a:t>Large analytics gaps</a:t>
            </a:r>
          </a:p>
          <a:p>
            <a:r>
              <a:rPr lang="en-US" dirty="0"/>
              <a:t>Social media </a:t>
            </a:r>
          </a:p>
        </p:txBody>
      </p:sp>
      <p:pic>
        <p:nvPicPr>
          <p:cNvPr id="6" name="Picture 5" descr="A picture containing floor, wall, indoor, toilet&#10;&#10;Description automatically generated">
            <a:extLst>
              <a:ext uri="{FF2B5EF4-FFF2-40B4-BE49-F238E27FC236}">
                <a16:creationId xmlns:a16="http://schemas.microsoft.com/office/drawing/2014/main" id="{B493313F-FD9E-4122-6DB9-0970A9952F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546076" cy="5506441"/>
          </a:xfrm>
          <a:prstGeom prst="rect">
            <a:avLst/>
          </a:prstGeom>
        </p:spPr>
      </p:pic>
    </p:spTree>
    <p:extLst>
      <p:ext uri="{BB962C8B-B14F-4D97-AF65-F5344CB8AC3E}">
        <p14:creationId xmlns:p14="http://schemas.microsoft.com/office/powerpoint/2010/main" val="211402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E2EC-48F8-6CAF-3421-99BCDAF2EDF4}"/>
              </a:ext>
            </a:extLst>
          </p:cNvPr>
          <p:cNvSpPr>
            <a:spLocks noGrp="1"/>
          </p:cNvSpPr>
          <p:nvPr>
            <p:ph type="title"/>
          </p:nvPr>
        </p:nvSpPr>
        <p:spPr/>
        <p:txBody>
          <a:bodyPr/>
          <a:lstStyle/>
          <a:p>
            <a:r>
              <a:rPr lang="en-US" dirty="0"/>
              <a:t>Next steps</a:t>
            </a:r>
          </a:p>
        </p:txBody>
      </p:sp>
      <p:sp>
        <p:nvSpPr>
          <p:cNvPr id="5" name="Text Placeholder 4">
            <a:extLst>
              <a:ext uri="{FF2B5EF4-FFF2-40B4-BE49-F238E27FC236}">
                <a16:creationId xmlns:a16="http://schemas.microsoft.com/office/drawing/2014/main" id="{F7C78FAA-6B8C-15A9-939E-625940B5E44D}"/>
              </a:ext>
            </a:extLst>
          </p:cNvPr>
          <p:cNvSpPr>
            <a:spLocks noGrp="1"/>
          </p:cNvSpPr>
          <p:nvPr>
            <p:ph type="body" sz="quarter" idx="16"/>
          </p:nvPr>
        </p:nvSpPr>
        <p:spPr>
          <a:xfrm>
            <a:off x="10415587" y="2541588"/>
            <a:ext cx="13203169" cy="8596858"/>
          </a:xfrm>
        </p:spPr>
        <p:txBody>
          <a:bodyPr>
            <a:normAutofit/>
          </a:bodyPr>
          <a:lstStyle/>
          <a:p>
            <a:pPr marL="571500" indent="-571500">
              <a:buFont typeface="Arial" panose="020B0604020202020204" pitchFamily="34" charset="0"/>
              <a:buChar char="•"/>
            </a:pPr>
            <a:r>
              <a:rPr lang="en-US" sz="4400" dirty="0"/>
              <a:t>Final reporting and analysis based on follow through</a:t>
            </a:r>
          </a:p>
          <a:p>
            <a:pPr marL="571500" indent="-571500">
              <a:buFont typeface="Arial" panose="020B0604020202020204" pitchFamily="34" charset="0"/>
              <a:buChar char="•"/>
            </a:pPr>
            <a:r>
              <a:rPr lang="en-US" sz="4400" dirty="0"/>
              <a:t>Propose continue funding in next grant cycle</a:t>
            </a:r>
          </a:p>
          <a:p>
            <a:pPr marL="571500" indent="-571500">
              <a:buFont typeface="Arial" panose="020B0604020202020204" pitchFamily="34" charset="0"/>
              <a:buChar char="•"/>
            </a:pPr>
            <a:r>
              <a:rPr lang="en-US" sz="4400" dirty="0"/>
              <a:t>Improve tracking &amp; analytics abilities</a:t>
            </a:r>
          </a:p>
          <a:p>
            <a:pPr marL="571500" indent="-571500">
              <a:buFont typeface="Arial" panose="020B0604020202020204" pitchFamily="34" charset="0"/>
              <a:buChar char="•"/>
            </a:pPr>
            <a:r>
              <a:rPr lang="en-US" sz="4400" dirty="0"/>
              <a:t>Social media?</a:t>
            </a:r>
          </a:p>
          <a:p>
            <a:pPr marL="571500" indent="-571500">
              <a:buFont typeface="Arial" panose="020B0604020202020204" pitchFamily="34" charset="0"/>
              <a:buChar char="•"/>
            </a:pPr>
            <a:endParaRPr lang="en-US" sz="4400" dirty="0"/>
          </a:p>
          <a:p>
            <a:r>
              <a:rPr lang="en-US" sz="4400" dirty="0"/>
              <a:t>New Strategic Plan &amp; IRA incentive opportunities</a:t>
            </a:r>
          </a:p>
        </p:txBody>
      </p:sp>
      <p:pic>
        <p:nvPicPr>
          <p:cNvPr id="7" name="Picture 6">
            <a:extLst>
              <a:ext uri="{FF2B5EF4-FFF2-40B4-BE49-F238E27FC236}">
                <a16:creationId xmlns:a16="http://schemas.microsoft.com/office/drawing/2014/main" id="{CD0E65BE-A7F1-D521-1B88-E66DB69BF86B}"/>
              </a:ext>
            </a:extLst>
          </p:cNvPr>
          <p:cNvPicPr>
            <a:picLocks noChangeAspect="1"/>
          </p:cNvPicPr>
          <p:nvPr/>
        </p:nvPicPr>
        <p:blipFill>
          <a:blip r:embed="rId3"/>
          <a:stretch>
            <a:fillRect/>
          </a:stretch>
        </p:blipFill>
        <p:spPr>
          <a:xfrm>
            <a:off x="-1" y="0"/>
            <a:ext cx="8951379" cy="11614826"/>
          </a:xfrm>
          <a:prstGeom prst="rect">
            <a:avLst/>
          </a:prstGeom>
        </p:spPr>
      </p:pic>
    </p:spTree>
    <p:extLst>
      <p:ext uri="{BB962C8B-B14F-4D97-AF65-F5344CB8AC3E}">
        <p14:creationId xmlns:p14="http://schemas.microsoft.com/office/powerpoint/2010/main" val="168813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602A6-E95A-BD97-6803-833091983E54}"/>
              </a:ext>
            </a:extLst>
          </p:cNvPr>
          <p:cNvSpPr>
            <a:spLocks noGrp="1"/>
          </p:cNvSpPr>
          <p:nvPr>
            <p:ph type="body" sz="quarter" idx="14"/>
          </p:nvPr>
        </p:nvSpPr>
        <p:spPr/>
        <p:txBody>
          <a:bodyPr/>
          <a:lstStyle/>
          <a:p>
            <a:r>
              <a:rPr lang="en-US" dirty="0"/>
              <a:t>Thank you! </a:t>
            </a:r>
          </a:p>
        </p:txBody>
      </p:sp>
      <p:sp>
        <p:nvSpPr>
          <p:cNvPr id="3" name="Content Placeholder 2">
            <a:extLst>
              <a:ext uri="{FF2B5EF4-FFF2-40B4-BE49-F238E27FC236}">
                <a16:creationId xmlns:a16="http://schemas.microsoft.com/office/drawing/2014/main" id="{EAF06156-4BED-1D1C-15A8-208DA6F20C2A}"/>
              </a:ext>
            </a:extLst>
          </p:cNvPr>
          <p:cNvSpPr>
            <a:spLocks noGrp="1"/>
          </p:cNvSpPr>
          <p:nvPr>
            <p:ph sz="quarter" idx="15"/>
          </p:nvPr>
        </p:nvSpPr>
        <p:spPr/>
        <p:txBody>
          <a:bodyPr/>
          <a:lstStyle/>
          <a:p>
            <a:endParaRPr lang="en-US"/>
          </a:p>
        </p:txBody>
      </p:sp>
      <p:sp>
        <p:nvSpPr>
          <p:cNvPr id="4" name="Text Placeholder 3">
            <a:extLst>
              <a:ext uri="{FF2B5EF4-FFF2-40B4-BE49-F238E27FC236}">
                <a16:creationId xmlns:a16="http://schemas.microsoft.com/office/drawing/2014/main" id="{B9B6D12F-A2CB-AC44-DA64-6AF4EB927745}"/>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2B637413-D71E-9CF0-F16B-1FC9F0EAEE18}"/>
              </a:ext>
            </a:extLst>
          </p:cNvPr>
          <p:cNvSpPr>
            <a:spLocks noGrp="1"/>
          </p:cNvSpPr>
          <p:nvPr>
            <p:ph type="body" sz="quarter" idx="17"/>
          </p:nvPr>
        </p:nvSpPr>
        <p:spPr/>
        <p:txBody>
          <a:bodyPr/>
          <a:lstStyle/>
          <a:p>
            <a:r>
              <a:rPr lang="en-US" dirty="0"/>
              <a:t>Questions?</a:t>
            </a:r>
          </a:p>
        </p:txBody>
      </p:sp>
    </p:spTree>
    <p:extLst>
      <p:ext uri="{BB962C8B-B14F-4D97-AF65-F5344CB8AC3E}">
        <p14:creationId xmlns:p14="http://schemas.microsoft.com/office/powerpoint/2010/main" val="66453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9786091-D75B-23BF-85A6-85122CA29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7394865" cy="12305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87CA18-369C-A92D-A825-F05FBFDFC382}"/>
              </a:ext>
            </a:extLst>
          </p:cNvPr>
          <p:cNvSpPr txBox="1"/>
          <p:nvPr/>
        </p:nvSpPr>
        <p:spPr>
          <a:xfrm>
            <a:off x="212651" y="12674381"/>
            <a:ext cx="16629321" cy="830997"/>
          </a:xfrm>
          <a:prstGeom prst="rect">
            <a:avLst/>
          </a:prstGeom>
          <a:noFill/>
        </p:spPr>
        <p:txBody>
          <a:bodyPr wrap="square" rtlCol="0">
            <a:spAutoFit/>
          </a:bodyPr>
          <a:lstStyle/>
          <a:p>
            <a:r>
              <a:rPr lang="en-US" sz="2400" dirty="0">
                <a:latin typeface="Poppins" panose="00000500000000000000" pitchFamily="50" charset="0"/>
                <a:cs typeface="Poppins" panose="00000500000000000000" pitchFamily="50" charset="0"/>
              </a:rPr>
              <a:t>Image credit: Barry Lawrence Ruderman Antique Maps Inc.</a:t>
            </a:r>
          </a:p>
          <a:p>
            <a:r>
              <a:rPr lang="en-US" sz="2400" dirty="0">
                <a:latin typeface="Poppins" panose="00000500000000000000" pitchFamily="50" charset="0"/>
                <a:cs typeface="Poppins" panose="00000500000000000000" pitchFamily="50" charset="0"/>
                <a:hlinkClick r:id="rId4"/>
              </a:rPr>
              <a:t>https://www.raremaps.com/gallery/detail/32019/industrial-map-of-the-state-of-washington-coe</a:t>
            </a:r>
            <a:r>
              <a:rPr lang="en-US" sz="2400" dirty="0">
                <a:latin typeface="Poppins" panose="00000500000000000000" pitchFamily="50" charset="0"/>
                <a:cs typeface="Poppins" panose="00000500000000000000" pitchFamily="50" charset="0"/>
              </a:rPr>
              <a:t> </a:t>
            </a:r>
          </a:p>
        </p:txBody>
      </p:sp>
    </p:spTree>
    <p:extLst>
      <p:ext uri="{BB962C8B-B14F-4D97-AF65-F5344CB8AC3E}">
        <p14:creationId xmlns:p14="http://schemas.microsoft.com/office/powerpoint/2010/main" val="347828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4625-51DB-C431-FC36-212C9A0801C0}"/>
              </a:ext>
            </a:extLst>
          </p:cNvPr>
          <p:cNvSpPr>
            <a:spLocks noGrp="1"/>
          </p:cNvSpPr>
          <p:nvPr>
            <p:ph type="title"/>
          </p:nvPr>
        </p:nvSpPr>
        <p:spPr/>
        <p:txBody>
          <a:bodyPr>
            <a:normAutofit fontScale="90000"/>
          </a:bodyPr>
          <a:lstStyle/>
          <a:p>
            <a:r>
              <a:rPr lang="en-US" dirty="0"/>
              <a:t>Puget Sound </a:t>
            </a:r>
            <a:br>
              <a:rPr lang="en-US" dirty="0"/>
            </a:br>
            <a:r>
              <a:rPr lang="en-US" dirty="0"/>
              <a:t>Clean Air Agency</a:t>
            </a:r>
          </a:p>
        </p:txBody>
      </p:sp>
      <p:pic>
        <p:nvPicPr>
          <p:cNvPr id="6" name="Picture Placeholder 5" descr="Map&#10;&#10;Description automatically generated">
            <a:extLst>
              <a:ext uri="{FF2B5EF4-FFF2-40B4-BE49-F238E27FC236}">
                <a16:creationId xmlns:a16="http://schemas.microsoft.com/office/drawing/2014/main" id="{CC856744-3E34-286C-8154-5A33B1BC33B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886C711-6942-E3D6-4DF4-C2E4B24284C6}"/>
              </a:ext>
            </a:extLst>
          </p:cNvPr>
          <p:cNvSpPr>
            <a:spLocks noGrp="1"/>
          </p:cNvSpPr>
          <p:nvPr>
            <p:ph type="body" sz="quarter" idx="14"/>
          </p:nvPr>
        </p:nvSpPr>
        <p:spPr>
          <a:xfrm>
            <a:off x="1728215" y="5028123"/>
            <a:ext cx="9153144" cy="5867835"/>
          </a:xfrm>
        </p:spPr>
        <p:txBody>
          <a:bodyPr/>
          <a:lstStyle/>
          <a:p>
            <a:r>
              <a:rPr lang="en-US" dirty="0"/>
              <a:t>We preserve, protect, and enhance air quality and public health, enforce the Clean Air Act, support local policies that reduce climate change, and partner with communities to do this work equitably.</a:t>
            </a:r>
          </a:p>
        </p:txBody>
      </p:sp>
    </p:spTree>
    <p:extLst>
      <p:ext uri="{BB962C8B-B14F-4D97-AF65-F5344CB8AC3E}">
        <p14:creationId xmlns:p14="http://schemas.microsoft.com/office/powerpoint/2010/main" val="46315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A9F43-BD22-9F33-E10F-269E56276DBA}"/>
              </a:ext>
            </a:extLst>
          </p:cNvPr>
          <p:cNvSpPr>
            <a:spLocks noGrp="1"/>
          </p:cNvSpPr>
          <p:nvPr>
            <p:ph type="title"/>
          </p:nvPr>
        </p:nvSpPr>
        <p:spPr/>
        <p:txBody>
          <a:bodyPr>
            <a:normAutofit/>
          </a:bodyPr>
          <a:lstStyle/>
          <a:p>
            <a:r>
              <a:rPr lang="en-US" dirty="0"/>
              <a:t>Wood Stove Program</a:t>
            </a:r>
          </a:p>
        </p:txBody>
      </p:sp>
      <p:sp>
        <p:nvSpPr>
          <p:cNvPr id="4" name="Text Placeholder 3">
            <a:extLst>
              <a:ext uri="{FF2B5EF4-FFF2-40B4-BE49-F238E27FC236}">
                <a16:creationId xmlns:a16="http://schemas.microsoft.com/office/drawing/2014/main" id="{ECCD86A9-65F5-3199-0687-FEF6AC0BC865}"/>
              </a:ext>
            </a:extLst>
          </p:cNvPr>
          <p:cNvSpPr>
            <a:spLocks noGrp="1"/>
          </p:cNvSpPr>
          <p:nvPr>
            <p:ph type="body" sz="quarter" idx="14"/>
          </p:nvPr>
        </p:nvSpPr>
        <p:spPr>
          <a:xfrm>
            <a:off x="1728790" y="3832412"/>
            <a:ext cx="8873896" cy="7488238"/>
          </a:xfrm>
        </p:spPr>
        <p:txBody>
          <a:bodyPr>
            <a:normAutofit/>
          </a:bodyPr>
          <a:lstStyle/>
          <a:p>
            <a:pPr>
              <a:lnSpc>
                <a:spcPct val="120000"/>
              </a:lnSpc>
            </a:pPr>
            <a:r>
              <a:rPr lang="en-US" b="1" dirty="0"/>
              <a:t>16 </a:t>
            </a:r>
            <a:r>
              <a:rPr lang="en-US" dirty="0"/>
              <a:t>years</a:t>
            </a:r>
          </a:p>
          <a:p>
            <a:pPr>
              <a:lnSpc>
                <a:spcPct val="120000"/>
              </a:lnSpc>
            </a:pPr>
            <a:r>
              <a:rPr lang="en-US" b="1" dirty="0"/>
              <a:t>6,250+ </a:t>
            </a:r>
            <a:r>
              <a:rPr lang="en-US" dirty="0"/>
              <a:t>old stoves removed</a:t>
            </a:r>
          </a:p>
          <a:p>
            <a:pPr>
              <a:lnSpc>
                <a:spcPct val="120000"/>
              </a:lnSpc>
            </a:pPr>
            <a:r>
              <a:rPr lang="en-US" b="1" dirty="0"/>
              <a:t>~$9 MILLION </a:t>
            </a:r>
            <a:r>
              <a:rPr lang="en-US" dirty="0"/>
              <a:t>in incentives</a:t>
            </a:r>
          </a:p>
          <a:p>
            <a:pPr>
              <a:lnSpc>
                <a:spcPct val="120000"/>
              </a:lnSpc>
            </a:pPr>
            <a:endParaRPr lang="en-US" sz="2000" dirty="0"/>
          </a:p>
          <a:p>
            <a:r>
              <a:rPr lang="en-US" b="1" dirty="0"/>
              <a:t>Current Program:</a:t>
            </a:r>
          </a:p>
          <a:p>
            <a:r>
              <a:rPr lang="en-US" dirty="0"/>
              <a:t>$350 recycling incentive</a:t>
            </a:r>
          </a:p>
          <a:p>
            <a:r>
              <a:rPr lang="en-US" dirty="0"/>
              <a:t>$1,500-$2,000 replacement discount</a:t>
            </a:r>
          </a:p>
        </p:txBody>
      </p:sp>
      <p:pic>
        <p:nvPicPr>
          <p:cNvPr id="8" name="Picture 7" descr="\\CHINOOK\Clean Air Initiatives\WSRPs\FY20 WSRP\stoves for presentations\8393 Unknown.jpg">
            <a:extLst>
              <a:ext uri="{FF2B5EF4-FFF2-40B4-BE49-F238E27FC236}">
                <a16:creationId xmlns:a16="http://schemas.microsoft.com/office/drawing/2014/main" id="{8900D354-0588-7F6B-1AB0-FAE7831736D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494867" y="1434632"/>
            <a:ext cx="5227379" cy="4776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A70A551-AF57-D0F2-D2B5-5E5D2F56CE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7868208" y="5796112"/>
            <a:ext cx="4560907" cy="5147168"/>
          </a:xfrm>
          <a:prstGeom prst="rect">
            <a:avLst/>
          </a:prstGeom>
        </p:spPr>
      </p:pic>
      <p:pic>
        <p:nvPicPr>
          <p:cNvPr id="16" name="Picture 15" descr="A picture containing text, old, device, stone&#10;&#10;Description automatically generated">
            <a:extLst>
              <a:ext uri="{FF2B5EF4-FFF2-40B4-BE49-F238E27FC236}">
                <a16:creationId xmlns:a16="http://schemas.microsoft.com/office/drawing/2014/main" id="{8FF2B48A-77B0-33E6-88E9-93BDA928E1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81123" y="1452946"/>
            <a:ext cx="5213744" cy="4776546"/>
          </a:xfrm>
          <a:prstGeom prst="rect">
            <a:avLst/>
          </a:prstGeom>
        </p:spPr>
      </p:pic>
      <p:pic>
        <p:nvPicPr>
          <p:cNvPr id="14" name="Picture 13" descr="A picture containing building&#10;&#10;Description automatically generated">
            <a:extLst>
              <a:ext uri="{FF2B5EF4-FFF2-40B4-BE49-F238E27FC236}">
                <a16:creationId xmlns:a16="http://schemas.microsoft.com/office/drawing/2014/main" id="{6F0D3C0C-85EF-E956-32ED-EF67455935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281122" y="6089244"/>
            <a:ext cx="5293955" cy="4560905"/>
          </a:xfrm>
          <a:prstGeom prst="rect">
            <a:avLst/>
          </a:prstGeom>
        </p:spPr>
      </p:pic>
    </p:spTree>
    <p:extLst>
      <p:ext uri="{BB962C8B-B14F-4D97-AF65-F5344CB8AC3E}">
        <p14:creationId xmlns:p14="http://schemas.microsoft.com/office/powerpoint/2010/main" val="162400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51B6-A771-6D5E-4225-A495FA4F0972}"/>
              </a:ext>
            </a:extLst>
          </p:cNvPr>
          <p:cNvSpPr>
            <a:spLocks noGrp="1"/>
          </p:cNvSpPr>
          <p:nvPr>
            <p:ph type="title"/>
          </p:nvPr>
        </p:nvSpPr>
        <p:spPr>
          <a:xfrm>
            <a:off x="13561017" y="941834"/>
            <a:ext cx="9097814" cy="967957"/>
          </a:xfrm>
        </p:spPr>
        <p:txBody>
          <a:bodyPr>
            <a:normAutofit fontScale="90000"/>
          </a:bodyPr>
          <a:lstStyle/>
          <a:p>
            <a:r>
              <a:rPr lang="en-US" dirty="0"/>
              <a:t>Wood Smoke </a:t>
            </a:r>
            <a:br>
              <a:rPr lang="en-US" dirty="0"/>
            </a:br>
            <a:r>
              <a:rPr lang="en-US" dirty="0"/>
              <a:t>Outreach Strategy</a:t>
            </a:r>
          </a:p>
        </p:txBody>
      </p:sp>
      <p:sp>
        <p:nvSpPr>
          <p:cNvPr id="5" name="Text Placeholder 4">
            <a:extLst>
              <a:ext uri="{FF2B5EF4-FFF2-40B4-BE49-F238E27FC236}">
                <a16:creationId xmlns:a16="http://schemas.microsoft.com/office/drawing/2014/main" id="{E6AA5274-1D36-6E8E-F711-DAF2F129DFC3}"/>
              </a:ext>
            </a:extLst>
          </p:cNvPr>
          <p:cNvSpPr>
            <a:spLocks noGrp="1"/>
          </p:cNvSpPr>
          <p:nvPr>
            <p:ph type="body" sz="quarter" idx="16"/>
          </p:nvPr>
        </p:nvSpPr>
        <p:spPr>
          <a:xfrm>
            <a:off x="13096068" y="3859078"/>
            <a:ext cx="9562765" cy="6493790"/>
          </a:xfrm>
        </p:spPr>
        <p:txBody>
          <a:bodyPr>
            <a:normAutofit/>
          </a:bodyPr>
          <a:lstStyle/>
          <a:p>
            <a:r>
              <a:rPr lang="en-US" dirty="0"/>
              <a:t>Program-specific outreach strategy:</a:t>
            </a:r>
          </a:p>
          <a:p>
            <a:pPr marL="571500" indent="-571500">
              <a:buFont typeface="Arial" panose="020B0604020202020204" pitchFamily="34" charset="0"/>
              <a:buChar char="•"/>
            </a:pPr>
            <a:r>
              <a:rPr lang="en-US" dirty="0"/>
              <a:t>Clean Burning</a:t>
            </a:r>
          </a:p>
          <a:p>
            <a:pPr marL="571500" indent="-571500">
              <a:buFont typeface="Arial" panose="020B0604020202020204" pitchFamily="34" charset="0"/>
              <a:buChar char="•"/>
            </a:pPr>
            <a:r>
              <a:rPr lang="en-US" dirty="0"/>
              <a:t>Burn Bans</a:t>
            </a:r>
          </a:p>
          <a:p>
            <a:pPr marL="571500" indent="-571500">
              <a:buFont typeface="Arial" panose="020B0604020202020204" pitchFamily="34" charset="0"/>
              <a:buChar char="•"/>
            </a:pPr>
            <a:r>
              <a:rPr lang="en-US" dirty="0"/>
              <a:t>Wood Stove Program</a:t>
            </a:r>
          </a:p>
          <a:p>
            <a:endParaRPr lang="en-US" dirty="0"/>
          </a:p>
        </p:txBody>
      </p:sp>
      <p:graphicFrame>
        <p:nvGraphicFramePr>
          <p:cNvPr id="9" name="Content Placeholder 3">
            <a:extLst>
              <a:ext uri="{FF2B5EF4-FFF2-40B4-BE49-F238E27FC236}">
                <a16:creationId xmlns:a16="http://schemas.microsoft.com/office/drawing/2014/main" id="{D847B9F8-5695-DDFA-3740-D99FB1E9FA1D}"/>
              </a:ext>
            </a:extLst>
          </p:cNvPr>
          <p:cNvGraphicFramePr>
            <a:graphicFrameLocks/>
          </p:cNvGraphicFramePr>
          <p:nvPr>
            <p:extLst>
              <p:ext uri="{D42A27DB-BD31-4B8C-83A1-F6EECF244321}">
                <p14:modId xmlns:p14="http://schemas.microsoft.com/office/powerpoint/2010/main" val="2650159384"/>
              </p:ext>
            </p:extLst>
          </p:nvPr>
        </p:nvGraphicFramePr>
        <p:xfrm>
          <a:off x="154984" y="108489"/>
          <a:ext cx="12662115" cy="1122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52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51B6-A771-6D5E-4225-A495FA4F0972}"/>
              </a:ext>
            </a:extLst>
          </p:cNvPr>
          <p:cNvSpPr>
            <a:spLocks noGrp="1"/>
          </p:cNvSpPr>
          <p:nvPr>
            <p:ph type="title"/>
          </p:nvPr>
        </p:nvSpPr>
        <p:spPr>
          <a:xfrm>
            <a:off x="13561017" y="941834"/>
            <a:ext cx="9097814" cy="967957"/>
          </a:xfrm>
        </p:spPr>
        <p:txBody>
          <a:bodyPr>
            <a:normAutofit fontScale="90000"/>
          </a:bodyPr>
          <a:lstStyle/>
          <a:p>
            <a:r>
              <a:rPr lang="en-US" dirty="0"/>
              <a:t>Wood Smoke </a:t>
            </a:r>
            <a:br>
              <a:rPr lang="en-US" dirty="0"/>
            </a:br>
            <a:r>
              <a:rPr lang="en-US" dirty="0"/>
              <a:t>Outreach Strategy</a:t>
            </a:r>
          </a:p>
        </p:txBody>
      </p:sp>
      <p:sp>
        <p:nvSpPr>
          <p:cNvPr id="5" name="Text Placeholder 4">
            <a:extLst>
              <a:ext uri="{FF2B5EF4-FFF2-40B4-BE49-F238E27FC236}">
                <a16:creationId xmlns:a16="http://schemas.microsoft.com/office/drawing/2014/main" id="{E6AA5274-1D36-6E8E-F711-DAF2F129DFC3}"/>
              </a:ext>
            </a:extLst>
          </p:cNvPr>
          <p:cNvSpPr>
            <a:spLocks noGrp="1"/>
          </p:cNvSpPr>
          <p:nvPr>
            <p:ph type="body" sz="quarter" idx="16"/>
          </p:nvPr>
        </p:nvSpPr>
        <p:spPr>
          <a:xfrm>
            <a:off x="13096068" y="3859078"/>
            <a:ext cx="9562765" cy="6493790"/>
          </a:xfrm>
        </p:spPr>
        <p:txBody>
          <a:bodyPr>
            <a:normAutofit/>
          </a:bodyPr>
          <a:lstStyle/>
          <a:p>
            <a:r>
              <a:rPr lang="en-US" dirty="0">
                <a:solidFill>
                  <a:schemeClr val="bg1">
                    <a:lumMod val="75000"/>
                  </a:schemeClr>
                </a:solidFill>
              </a:rPr>
              <a:t>Program-specific outreach strategy:</a:t>
            </a:r>
          </a:p>
          <a:p>
            <a:pPr marL="571500" indent="-571500">
              <a:buFont typeface="Arial" panose="020B0604020202020204" pitchFamily="34" charset="0"/>
              <a:buChar char="•"/>
            </a:pPr>
            <a:r>
              <a:rPr lang="en-US" dirty="0">
                <a:solidFill>
                  <a:schemeClr val="bg1">
                    <a:lumMod val="75000"/>
                  </a:schemeClr>
                </a:solidFill>
              </a:rPr>
              <a:t>Clean Burning</a:t>
            </a:r>
          </a:p>
          <a:p>
            <a:pPr marL="571500" indent="-571500">
              <a:buFont typeface="Arial" panose="020B0604020202020204" pitchFamily="34" charset="0"/>
              <a:buChar char="•"/>
            </a:pPr>
            <a:r>
              <a:rPr lang="en-US" dirty="0">
                <a:solidFill>
                  <a:schemeClr val="bg1">
                    <a:lumMod val="75000"/>
                  </a:schemeClr>
                </a:solidFill>
              </a:rPr>
              <a:t>Burn Bans</a:t>
            </a:r>
          </a:p>
          <a:p>
            <a:pPr marL="571500" indent="-571500">
              <a:buFont typeface="Arial" panose="020B0604020202020204" pitchFamily="34" charset="0"/>
              <a:buChar char="•"/>
            </a:pPr>
            <a:r>
              <a:rPr lang="en-US" dirty="0"/>
              <a:t>Wood Stove Program</a:t>
            </a:r>
          </a:p>
          <a:p>
            <a:endParaRPr lang="en-US" dirty="0"/>
          </a:p>
        </p:txBody>
      </p:sp>
      <p:graphicFrame>
        <p:nvGraphicFramePr>
          <p:cNvPr id="9" name="Content Placeholder 3">
            <a:extLst>
              <a:ext uri="{FF2B5EF4-FFF2-40B4-BE49-F238E27FC236}">
                <a16:creationId xmlns:a16="http://schemas.microsoft.com/office/drawing/2014/main" id="{D847B9F8-5695-DDFA-3740-D99FB1E9FA1D}"/>
              </a:ext>
            </a:extLst>
          </p:cNvPr>
          <p:cNvGraphicFramePr>
            <a:graphicFrameLocks/>
          </p:cNvGraphicFramePr>
          <p:nvPr>
            <p:extLst>
              <p:ext uri="{D42A27DB-BD31-4B8C-83A1-F6EECF244321}">
                <p14:modId xmlns:p14="http://schemas.microsoft.com/office/powerpoint/2010/main" val="754147406"/>
              </p:ext>
            </p:extLst>
          </p:nvPr>
        </p:nvGraphicFramePr>
        <p:xfrm>
          <a:off x="154984" y="108489"/>
          <a:ext cx="12662115" cy="1122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76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A0AC-7725-17CA-CB01-C581F19FB88E}"/>
              </a:ext>
            </a:extLst>
          </p:cNvPr>
          <p:cNvSpPr>
            <a:spLocks noGrp="1"/>
          </p:cNvSpPr>
          <p:nvPr>
            <p:ph type="title"/>
          </p:nvPr>
        </p:nvSpPr>
        <p:spPr/>
        <p:txBody>
          <a:bodyPr/>
          <a:lstStyle/>
          <a:p>
            <a:r>
              <a:rPr lang="en-US" dirty="0"/>
              <a:t>Media Approach &amp; Tactics</a:t>
            </a:r>
          </a:p>
        </p:txBody>
      </p:sp>
      <p:sp>
        <p:nvSpPr>
          <p:cNvPr id="5" name="Text Placeholder 4">
            <a:extLst>
              <a:ext uri="{FF2B5EF4-FFF2-40B4-BE49-F238E27FC236}">
                <a16:creationId xmlns:a16="http://schemas.microsoft.com/office/drawing/2014/main" id="{AB19758E-CE83-5D2C-0D73-939743C8B31F}"/>
              </a:ext>
            </a:extLst>
          </p:cNvPr>
          <p:cNvSpPr>
            <a:spLocks noGrp="1"/>
          </p:cNvSpPr>
          <p:nvPr>
            <p:ph type="body" sz="quarter" idx="16"/>
          </p:nvPr>
        </p:nvSpPr>
        <p:spPr>
          <a:xfrm>
            <a:off x="11517547" y="2228239"/>
            <a:ext cx="11141284" cy="9066211"/>
          </a:xfrm>
        </p:spPr>
        <p:txBody>
          <a:bodyPr>
            <a:normAutofit fontScale="85000" lnSpcReduction="10000"/>
          </a:bodyPr>
          <a:lstStyle/>
          <a:p>
            <a:r>
              <a:rPr lang="en-US" dirty="0"/>
              <a:t>Digital as exclusive paid tactic</a:t>
            </a:r>
          </a:p>
          <a:p>
            <a:r>
              <a:rPr lang="en-US" dirty="0"/>
              <a:t>Look for segmenting opportunity</a:t>
            </a:r>
          </a:p>
          <a:p>
            <a:r>
              <a:rPr lang="en-US" dirty="0"/>
              <a:t>	Location, search terms, </a:t>
            </a:r>
            <a:r>
              <a:rPr lang="en-US" dirty="0" err="1"/>
              <a:t>etc</a:t>
            </a:r>
            <a:endParaRPr lang="en-US" dirty="0"/>
          </a:p>
          <a:p>
            <a:r>
              <a:rPr lang="en-US" dirty="0"/>
              <a:t>Monitor campaign tracking</a:t>
            </a:r>
          </a:p>
          <a:p>
            <a:r>
              <a:rPr lang="en-US" dirty="0"/>
              <a:t>Concentrate media flights &amp; align with other efforts</a:t>
            </a:r>
          </a:p>
          <a:p>
            <a:endParaRPr lang="en-US" dirty="0"/>
          </a:p>
          <a:p>
            <a:r>
              <a:rPr lang="en-US" dirty="0"/>
              <a:t>In tandem with ‘owned’, ‘shared’, and ‘earned’ tactics</a:t>
            </a:r>
          </a:p>
          <a:p>
            <a:endParaRPr lang="en-US" dirty="0"/>
          </a:p>
          <a:p>
            <a:endParaRPr lang="en-US" dirty="0"/>
          </a:p>
        </p:txBody>
      </p:sp>
      <p:pic>
        <p:nvPicPr>
          <p:cNvPr id="10" name="Picture 9" descr="A picture containing text&#10;&#10;Description automatically generated">
            <a:extLst>
              <a:ext uri="{FF2B5EF4-FFF2-40B4-BE49-F238E27FC236}">
                <a16:creationId xmlns:a16="http://schemas.microsoft.com/office/drawing/2014/main" id="{ACD2AB30-02C4-B60D-5BDC-3A62133947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77820"/>
            <a:ext cx="9649838" cy="11673191"/>
          </a:xfrm>
          <a:prstGeom prst="rect">
            <a:avLst/>
          </a:prstGeom>
        </p:spPr>
      </p:pic>
    </p:spTree>
    <p:extLst>
      <p:ext uri="{BB962C8B-B14F-4D97-AF65-F5344CB8AC3E}">
        <p14:creationId xmlns:p14="http://schemas.microsoft.com/office/powerpoint/2010/main" val="102652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9D8A6-CE32-6F2C-E941-F92C66F7C9AE}"/>
              </a:ext>
            </a:extLst>
          </p:cNvPr>
          <p:cNvSpPr>
            <a:spLocks noGrp="1"/>
          </p:cNvSpPr>
          <p:nvPr>
            <p:ph type="title"/>
          </p:nvPr>
        </p:nvSpPr>
        <p:spPr>
          <a:xfrm>
            <a:off x="1728219" y="1773938"/>
            <a:ext cx="8028431" cy="1780682"/>
          </a:xfrm>
        </p:spPr>
        <p:txBody>
          <a:bodyPr>
            <a:normAutofit fontScale="90000"/>
          </a:bodyPr>
          <a:lstStyle/>
          <a:p>
            <a:r>
              <a:rPr lang="en-US" dirty="0"/>
              <a:t>Digital Media </a:t>
            </a:r>
            <a:br>
              <a:rPr lang="en-US" dirty="0"/>
            </a:br>
            <a:r>
              <a:rPr lang="en-US" dirty="0"/>
              <a:t>Campaign Segmenting</a:t>
            </a:r>
          </a:p>
        </p:txBody>
      </p:sp>
      <p:sp>
        <p:nvSpPr>
          <p:cNvPr id="5" name="Text Placeholder 3">
            <a:extLst>
              <a:ext uri="{FF2B5EF4-FFF2-40B4-BE49-F238E27FC236}">
                <a16:creationId xmlns:a16="http://schemas.microsoft.com/office/drawing/2014/main" id="{D063EB23-2614-9114-13A6-13AE6E5A541E}"/>
              </a:ext>
            </a:extLst>
          </p:cNvPr>
          <p:cNvSpPr txBox="1">
            <a:spLocks/>
          </p:cNvSpPr>
          <p:nvPr/>
        </p:nvSpPr>
        <p:spPr>
          <a:xfrm>
            <a:off x="17642259" y="1462448"/>
            <a:ext cx="9758304" cy="7215929"/>
          </a:xfrm>
          <a:prstGeom prst="rect">
            <a:avLst/>
          </a:prstGeom>
        </p:spPr>
        <p:txBody>
          <a:bodyPr vert="horz" lIns="91440" tIns="45720" rIns="91440" bIns="45720" rtlCol="0">
            <a:normAutofit/>
          </a:bodyPr>
          <a:lstStyle>
            <a:lvl1pPr marL="0" indent="0" algn="l" defTabSz="1828785" rtl="0" eaLnBrk="1" latinLnBrk="0" hangingPunct="1">
              <a:lnSpc>
                <a:spcPts val="5099"/>
              </a:lnSpc>
              <a:spcBef>
                <a:spcPts val="0"/>
              </a:spcBef>
              <a:spcAft>
                <a:spcPts val="3600"/>
              </a:spcAft>
              <a:buSzPct val="80000"/>
              <a:buFont typeface="Wingdings" pitchFamily="2" charset="2"/>
              <a:buNone/>
              <a:defRPr sz="3600" kern="1200" spc="69" baseline="0">
                <a:solidFill>
                  <a:schemeClr val="tx1"/>
                </a:solidFill>
                <a:latin typeface="Poppins" pitchFamily="2" charset="77"/>
                <a:ea typeface="+mn-ea"/>
                <a:cs typeface="+mn-cs"/>
              </a:defRPr>
            </a:lvl1pPr>
            <a:lvl2pPr marL="0" indent="0" algn="l" defTabSz="1828785" rtl="0" eaLnBrk="1" latinLnBrk="0" hangingPunct="1">
              <a:lnSpc>
                <a:spcPts val="4201"/>
              </a:lnSpc>
              <a:spcBef>
                <a:spcPts val="0"/>
              </a:spcBef>
              <a:spcAft>
                <a:spcPts val="1400"/>
              </a:spcAft>
              <a:buSzPct val="80000"/>
              <a:buFont typeface="Wingdings" pitchFamily="2" charset="2"/>
              <a:buNone/>
              <a:defRPr sz="2800" kern="1200" spc="69" baseline="0">
                <a:solidFill>
                  <a:schemeClr val="accent1"/>
                </a:solidFill>
                <a:latin typeface="Poppins" pitchFamily="2" charset="77"/>
                <a:ea typeface="+mn-ea"/>
                <a:cs typeface="+mn-cs"/>
              </a:defRPr>
            </a:lvl2pPr>
            <a:lvl3pPr marL="1485887" indent="-342898" algn="l" defTabSz="1828785" rtl="0" eaLnBrk="1" latinLnBrk="0" hangingPunct="1">
              <a:lnSpc>
                <a:spcPts val="3600"/>
              </a:lnSpc>
              <a:spcBef>
                <a:spcPts val="0"/>
              </a:spcBef>
              <a:spcAft>
                <a:spcPts val="1000"/>
              </a:spcAft>
              <a:buSzPct val="80000"/>
              <a:buFont typeface="Arial" panose="020B0604020202020204" pitchFamily="34" charset="0"/>
              <a:buChar char="•"/>
              <a:defRPr sz="2400" kern="1200" spc="69" baseline="0">
                <a:solidFill>
                  <a:schemeClr val="tx2"/>
                </a:solidFill>
                <a:latin typeface="Poppins" pitchFamily="2" charset="77"/>
                <a:ea typeface="+mn-ea"/>
                <a:cs typeface="+mn-cs"/>
              </a:defRPr>
            </a:lvl3pPr>
            <a:lvl4pPr marL="2400280" indent="-342898" algn="l" defTabSz="1828785" rtl="0" eaLnBrk="1" latinLnBrk="0" hangingPunct="1">
              <a:lnSpc>
                <a:spcPts val="3000"/>
              </a:lnSpc>
              <a:spcBef>
                <a:spcPts val="0"/>
              </a:spcBef>
              <a:spcAft>
                <a:spcPts val="1000"/>
              </a:spcAft>
              <a:buSzPct val="80000"/>
              <a:buFont typeface="Arial" panose="020B0604020202020204" pitchFamily="34" charset="0"/>
              <a:buChar char="•"/>
              <a:defRPr sz="2400" kern="1200" spc="69" baseline="0">
                <a:solidFill>
                  <a:schemeClr val="accent6">
                    <a:lumMod val="50000"/>
                  </a:schemeClr>
                </a:solidFill>
                <a:latin typeface="Poppins" pitchFamily="2" charset="77"/>
                <a:ea typeface="+mn-ea"/>
                <a:cs typeface="+mn-cs"/>
              </a:defRPr>
            </a:lvl4pPr>
            <a:lvl5pPr marL="4000467" indent="-342898" algn="l" defTabSz="1828785" rtl="0" eaLnBrk="1" latinLnBrk="0" hangingPunct="1">
              <a:lnSpc>
                <a:spcPts val="2800"/>
              </a:lnSpc>
              <a:spcBef>
                <a:spcPts val="0"/>
              </a:spcBef>
              <a:spcAft>
                <a:spcPts val="800"/>
              </a:spcAft>
              <a:buSzPct val="80000"/>
              <a:buFont typeface="Arial" panose="020B0604020202020204" pitchFamily="34" charset="0"/>
              <a:buChar char="•"/>
              <a:defRPr sz="2100" kern="1200" spc="100" baseline="0">
                <a:solidFill>
                  <a:schemeClr val="accent6">
                    <a:lumMod val="50000"/>
                  </a:schemeClr>
                </a:solidFill>
                <a:latin typeface="Poppins" pitchFamily="2" charset="77"/>
                <a:ea typeface="+mn-ea"/>
                <a:cs typeface="+mn-cs"/>
              </a:defRPr>
            </a:lvl5pPr>
            <a:lvl6pPr marL="5029158"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51"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42"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35"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sp>
        <p:nvSpPr>
          <p:cNvPr id="8" name="Text Placeholder 3">
            <a:extLst>
              <a:ext uri="{FF2B5EF4-FFF2-40B4-BE49-F238E27FC236}">
                <a16:creationId xmlns:a16="http://schemas.microsoft.com/office/drawing/2014/main" id="{77245865-A640-9C30-011E-06F48560475C}"/>
              </a:ext>
            </a:extLst>
          </p:cNvPr>
          <p:cNvSpPr txBox="1">
            <a:spLocks/>
          </p:cNvSpPr>
          <p:nvPr/>
        </p:nvSpPr>
        <p:spPr>
          <a:xfrm>
            <a:off x="12900653" y="1166072"/>
            <a:ext cx="9758304" cy="4628372"/>
          </a:xfrm>
          <a:prstGeom prst="rect">
            <a:avLst/>
          </a:prstGeom>
        </p:spPr>
        <p:txBody>
          <a:bodyPr vert="horz" lIns="91440" tIns="45720" rIns="91440" bIns="45720" rtlCol="0">
            <a:normAutofit/>
          </a:bodyPr>
          <a:lstStyle>
            <a:lvl1pPr marL="0" indent="0" algn="l" defTabSz="1828785" rtl="0" eaLnBrk="1" latinLnBrk="0" hangingPunct="1">
              <a:lnSpc>
                <a:spcPts val="5099"/>
              </a:lnSpc>
              <a:spcBef>
                <a:spcPts val="0"/>
              </a:spcBef>
              <a:spcAft>
                <a:spcPts val="3600"/>
              </a:spcAft>
              <a:buSzPct val="80000"/>
              <a:buFont typeface="Wingdings" pitchFamily="2" charset="2"/>
              <a:buNone/>
              <a:defRPr sz="3600" kern="1200" spc="69" baseline="0">
                <a:solidFill>
                  <a:schemeClr val="tx1"/>
                </a:solidFill>
                <a:latin typeface="Poppins" pitchFamily="2" charset="77"/>
                <a:ea typeface="+mn-ea"/>
                <a:cs typeface="+mn-cs"/>
              </a:defRPr>
            </a:lvl1pPr>
            <a:lvl2pPr marL="0" indent="0" algn="l" defTabSz="1828785" rtl="0" eaLnBrk="1" latinLnBrk="0" hangingPunct="1">
              <a:lnSpc>
                <a:spcPts val="4201"/>
              </a:lnSpc>
              <a:spcBef>
                <a:spcPts val="0"/>
              </a:spcBef>
              <a:spcAft>
                <a:spcPts val="1400"/>
              </a:spcAft>
              <a:buSzPct val="80000"/>
              <a:buFont typeface="Wingdings" pitchFamily="2" charset="2"/>
              <a:buNone/>
              <a:defRPr sz="2800" kern="1200" spc="69" baseline="0">
                <a:solidFill>
                  <a:schemeClr val="accent1"/>
                </a:solidFill>
                <a:latin typeface="Poppins" pitchFamily="2" charset="77"/>
                <a:ea typeface="+mn-ea"/>
                <a:cs typeface="+mn-cs"/>
              </a:defRPr>
            </a:lvl2pPr>
            <a:lvl3pPr marL="1485887" indent="-342898" algn="l" defTabSz="1828785" rtl="0" eaLnBrk="1" latinLnBrk="0" hangingPunct="1">
              <a:lnSpc>
                <a:spcPts val="3600"/>
              </a:lnSpc>
              <a:spcBef>
                <a:spcPts val="0"/>
              </a:spcBef>
              <a:spcAft>
                <a:spcPts val="1000"/>
              </a:spcAft>
              <a:buSzPct val="80000"/>
              <a:buFont typeface="Arial" panose="020B0604020202020204" pitchFamily="34" charset="0"/>
              <a:buChar char="•"/>
              <a:defRPr sz="2400" kern="1200" spc="69" baseline="0">
                <a:solidFill>
                  <a:schemeClr val="tx2"/>
                </a:solidFill>
                <a:latin typeface="Poppins" pitchFamily="2" charset="77"/>
                <a:ea typeface="+mn-ea"/>
                <a:cs typeface="+mn-cs"/>
              </a:defRPr>
            </a:lvl3pPr>
            <a:lvl4pPr marL="2400280" indent="-342898" algn="l" defTabSz="1828785" rtl="0" eaLnBrk="1" latinLnBrk="0" hangingPunct="1">
              <a:lnSpc>
                <a:spcPts val="3000"/>
              </a:lnSpc>
              <a:spcBef>
                <a:spcPts val="0"/>
              </a:spcBef>
              <a:spcAft>
                <a:spcPts val="1000"/>
              </a:spcAft>
              <a:buSzPct val="80000"/>
              <a:buFont typeface="Arial" panose="020B0604020202020204" pitchFamily="34" charset="0"/>
              <a:buChar char="•"/>
              <a:defRPr sz="2400" kern="1200" spc="69" baseline="0">
                <a:solidFill>
                  <a:schemeClr val="accent6">
                    <a:lumMod val="50000"/>
                  </a:schemeClr>
                </a:solidFill>
                <a:latin typeface="Poppins" pitchFamily="2" charset="77"/>
                <a:ea typeface="+mn-ea"/>
                <a:cs typeface="+mn-cs"/>
              </a:defRPr>
            </a:lvl4pPr>
            <a:lvl5pPr marL="4000467" indent="-342898" algn="l" defTabSz="1828785" rtl="0" eaLnBrk="1" latinLnBrk="0" hangingPunct="1">
              <a:lnSpc>
                <a:spcPts val="2800"/>
              </a:lnSpc>
              <a:spcBef>
                <a:spcPts val="0"/>
              </a:spcBef>
              <a:spcAft>
                <a:spcPts val="800"/>
              </a:spcAft>
              <a:buSzPct val="80000"/>
              <a:buFont typeface="Arial" panose="020B0604020202020204" pitchFamily="34" charset="0"/>
              <a:buChar char="•"/>
              <a:defRPr sz="2100" kern="1200" spc="100" baseline="0">
                <a:solidFill>
                  <a:schemeClr val="accent6">
                    <a:lumMod val="50000"/>
                  </a:schemeClr>
                </a:solidFill>
                <a:latin typeface="Poppins" pitchFamily="2" charset="77"/>
                <a:ea typeface="+mn-ea"/>
                <a:cs typeface="+mn-cs"/>
              </a:defRPr>
            </a:lvl5pPr>
            <a:lvl6pPr marL="5029158"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51"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42"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35" indent="-457196" algn="l" defTabSz="182878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p:txBody>
      </p:sp>
      <p:pic>
        <p:nvPicPr>
          <p:cNvPr id="10" name="Picture 9" descr="Timeline&#10;&#10;Description automatically generated">
            <a:extLst>
              <a:ext uri="{FF2B5EF4-FFF2-40B4-BE49-F238E27FC236}">
                <a16:creationId xmlns:a16="http://schemas.microsoft.com/office/drawing/2014/main" id="{E10B6C3C-DB2D-CD48-7C94-CD1B18547F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9999" y="3554620"/>
            <a:ext cx="13259286" cy="7385809"/>
          </a:xfrm>
          <a:prstGeom prst="rect">
            <a:avLst/>
          </a:prstGeom>
        </p:spPr>
      </p:pic>
    </p:spTree>
    <p:extLst>
      <p:ext uri="{BB962C8B-B14F-4D97-AF65-F5344CB8AC3E}">
        <p14:creationId xmlns:p14="http://schemas.microsoft.com/office/powerpoint/2010/main" val="142577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F69AA-6165-1803-15F9-AA546531332A}"/>
              </a:ext>
            </a:extLst>
          </p:cNvPr>
          <p:cNvSpPr>
            <a:spLocks noGrp="1"/>
          </p:cNvSpPr>
          <p:nvPr>
            <p:ph type="title"/>
          </p:nvPr>
        </p:nvSpPr>
        <p:spPr>
          <a:xfrm>
            <a:off x="1728219" y="5537046"/>
            <a:ext cx="8028431" cy="967957"/>
          </a:xfrm>
        </p:spPr>
        <p:txBody>
          <a:bodyPr/>
          <a:lstStyle/>
          <a:p>
            <a:r>
              <a:rPr lang="en-US" dirty="0"/>
              <a:t>Paid Search Ads</a:t>
            </a:r>
          </a:p>
        </p:txBody>
      </p:sp>
      <p:pic>
        <p:nvPicPr>
          <p:cNvPr id="6" name="Picture 5">
            <a:extLst>
              <a:ext uri="{FF2B5EF4-FFF2-40B4-BE49-F238E27FC236}">
                <a16:creationId xmlns:a16="http://schemas.microsoft.com/office/drawing/2014/main" id="{80E49514-8D26-4580-1DB4-6A1BD3859192}"/>
              </a:ext>
            </a:extLst>
          </p:cNvPr>
          <p:cNvPicPr>
            <a:picLocks noChangeAspect="1"/>
          </p:cNvPicPr>
          <p:nvPr/>
        </p:nvPicPr>
        <p:blipFill>
          <a:blip r:embed="rId3"/>
          <a:stretch>
            <a:fillRect/>
          </a:stretch>
        </p:blipFill>
        <p:spPr>
          <a:xfrm>
            <a:off x="9229237" y="0"/>
            <a:ext cx="15157938" cy="11603567"/>
          </a:xfrm>
          <a:prstGeom prst="rect">
            <a:avLst/>
          </a:prstGeom>
        </p:spPr>
      </p:pic>
      <p:sp>
        <p:nvSpPr>
          <p:cNvPr id="8" name="Rectangle 7">
            <a:extLst>
              <a:ext uri="{FF2B5EF4-FFF2-40B4-BE49-F238E27FC236}">
                <a16:creationId xmlns:a16="http://schemas.microsoft.com/office/drawing/2014/main" id="{492220C9-8F2E-E645-D826-4467C0490F05}"/>
              </a:ext>
            </a:extLst>
          </p:cNvPr>
          <p:cNvSpPr/>
          <p:nvPr/>
        </p:nvSpPr>
        <p:spPr>
          <a:xfrm>
            <a:off x="11500338" y="3376246"/>
            <a:ext cx="9812216" cy="4554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0354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PSCAA Title Slides">
  <a:themeElements>
    <a:clrScheme name="Custom 1">
      <a:dk1>
        <a:srgbClr val="003046"/>
      </a:dk1>
      <a:lt1>
        <a:srgbClr val="FFFFFF"/>
      </a:lt1>
      <a:dk2>
        <a:srgbClr val="0E473E"/>
      </a:dk2>
      <a:lt2>
        <a:srgbClr val="30B2D7"/>
      </a:lt2>
      <a:accent1>
        <a:srgbClr val="045682"/>
      </a:accent1>
      <a:accent2>
        <a:srgbClr val="C0CB01"/>
      </a:accent2>
      <a:accent3>
        <a:srgbClr val="69C3C9"/>
      </a:accent3>
      <a:accent4>
        <a:srgbClr val="BAA91A"/>
      </a:accent4>
      <a:accent5>
        <a:srgbClr val="F5FBFE"/>
      </a:accent5>
      <a:accent6>
        <a:srgbClr val="F1F3F3"/>
      </a:accent6>
      <a:hlink>
        <a:srgbClr val="C0CB01"/>
      </a:hlink>
      <a:folHlink>
        <a:srgbClr val="045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 TEMPLATE.potx" id="{CF8E24F8-9007-4777-8188-BAFBD135B722}" vid="{5A86C1D3-FE2C-49D2-9619-FFB57D9BFCC8}"/>
    </a:ext>
  </a:extLst>
</a:theme>
</file>

<file path=ppt/theme/theme2.xml><?xml version="1.0" encoding="utf-8"?>
<a:theme xmlns:a="http://schemas.openxmlformats.org/drawingml/2006/main" name="PSCAA Content Slides">
  <a:themeElements>
    <a:clrScheme name="PSCAA Brand Colors">
      <a:dk1>
        <a:srgbClr val="003046"/>
      </a:dk1>
      <a:lt1>
        <a:srgbClr val="FFFFFF"/>
      </a:lt1>
      <a:dk2>
        <a:srgbClr val="0E473E"/>
      </a:dk2>
      <a:lt2>
        <a:srgbClr val="30B2D7"/>
      </a:lt2>
      <a:accent1>
        <a:srgbClr val="045682"/>
      </a:accent1>
      <a:accent2>
        <a:srgbClr val="C0CB01"/>
      </a:accent2>
      <a:accent3>
        <a:srgbClr val="69C3C9"/>
      </a:accent3>
      <a:accent4>
        <a:srgbClr val="BAA91A"/>
      </a:accent4>
      <a:accent5>
        <a:srgbClr val="F5FBFE"/>
      </a:accent5>
      <a:accent6>
        <a:srgbClr val="F1F3F3"/>
      </a:accent6>
      <a:hlink>
        <a:srgbClr val="C0CB01"/>
      </a:hlink>
      <a:folHlink>
        <a:srgbClr val="045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 TEMPLATE.potx" id="{CF8E24F8-9007-4777-8188-BAFBD135B722}" vid="{8B5D1CBF-76BF-4D1E-BD41-2377BC8918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24D9731FF3C4BA934045586E15B15" ma:contentTypeVersion="22" ma:contentTypeDescription="Create a new document." ma:contentTypeScope="" ma:versionID="3ebb135eff587044889206f5d6d6f29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70616d2-97d1-4359-9fe0-fce270a195bc" xmlns:ns6="36da3351-d291-4784-ac12-c313449a254c" targetNamespace="http://schemas.microsoft.com/office/2006/metadata/properties" ma:root="true" ma:fieldsID="d68c87b5d3a1c2c1202800db5882da44" ns1:_="" ns2:_="" ns3:_="" ns4:_="" ns5:_="" ns6:_="">
    <xsd:import namespace="http://schemas.microsoft.com/sharepoint/v3"/>
    <xsd:import namespace="4ffa91fb-a0ff-4ac5-b2db-65c790d184a4"/>
    <xsd:import namespace="http://schemas.microsoft.com/sharepoint.v3"/>
    <xsd:import namespace="http://schemas.microsoft.com/sharepoint/v3/fields"/>
    <xsd:import namespace="770616d2-97d1-4359-9fe0-fce270a195bc"/>
    <xsd:import namespace="36da3351-d291-4784-ac12-c313449a254c"/>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e3f09c3df709400db2417a7161762d62" minOccurs="0"/>
                <xsd:element ref="ns6:MediaServiceMetadata" minOccurs="0"/>
                <xsd:element ref="ns6:MediaServiceFastMetadata" minOccurs="0"/>
                <xsd:element ref="ns6:Email" minOccurs="0"/>
                <xsd:element ref="ns6:Provided_x0020_by" minOccurs="0"/>
                <xsd:element ref="ns5:SharedWithUsers" minOccurs="0"/>
                <xsd:element ref="ns5:SharedWithDetails" minOccurs="0"/>
                <xsd:element ref="ns6:MediaServiceDateTaken" minOccurs="0"/>
                <xsd:element ref="ns6:URL" minOccurs="0"/>
                <xsd:element ref="ns6:MediaServiceAutoTags" minOccurs="0"/>
                <xsd:element ref="ns6:MediaServiceGenerationTime" minOccurs="0"/>
                <xsd:element ref="ns6:MediaServiceEventHashCode" minOccurs="0"/>
                <xsd:element ref="ns6:MediaServiceLocation" minOccurs="0"/>
                <xsd:element ref="ns6:MediaServiceOCR" minOccurs="0"/>
                <xsd:element ref="ns1:KpiDescription" minOccurs="0"/>
                <xsd:element ref="ns6:lcf76f155ced4ddcb4097134ff3c332f"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3"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KpiDescription" ma:index="42" nillable="true" ma:displayName="Description" ma:description="A brief description of the contents of the document."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8"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9"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10"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11"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15"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7"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8"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20"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22"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24"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5"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dee5f5cb-8b20-47d0-b7e8-0594a7866d3d}" ma:internalName="TaxCatchAllLabel" ma:readOnly="true" ma:showField="CatchAllDataLabel" ma:web="770616d2-97d1-4359-9fe0-fce270a195bc">
      <xsd:complexType>
        <xsd:complexContent>
          <xsd:extension base="dms:MultiChoiceLookup">
            <xsd:sequence>
              <xsd:element name="Value" type="dms:Lookup" maxOccurs="unbounded" minOccurs="0" nillable="true"/>
            </xsd:sequence>
          </xsd:extension>
        </xsd:complexContent>
      </xsd:complexType>
    </xsd:element>
    <xsd:element name="TaxCatchAll" ma:index="27" nillable="true" ma:displayName="Taxonomy Catch All Column" ma:hidden="true" ma:list="{dee5f5cb-8b20-47d0-b7e8-0594a7866d3d}" ma:internalName="TaxCatchAll" ma:showField="CatchAllData" ma:web="770616d2-97d1-4359-9fe0-fce270a195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 ma:description="test" ma:format="Dropdow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9"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21"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0616d2-97d1-4359-9fe0-fce270a195bc" elementFormDefault="qualified">
    <xsd:import namespace="http://schemas.microsoft.com/office/2006/documentManagement/types"/>
    <xsd:import namespace="http://schemas.microsoft.com/office/infopath/2007/PartnerControls"/>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da3351-d291-4784-ac12-c313449a254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Email" ma:index="31" nillable="true" ma:displayName="Email" ma:format="Dropdown" ma:internalName="Email">
      <xsd:simpleType>
        <xsd:restriction base="dms:Text">
          <xsd:maxLength value="255"/>
        </xsd:restriction>
      </xsd:simpleType>
    </xsd:element>
    <xsd:element name="Provided_x0020_by" ma:index="32" nillable="true" ma:displayName="Provided by" ma:internalName="Provided_x0020_by">
      <xsd:simpleType>
        <xsd:restriction base="dms:Text">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URL" ma:index="36" nillable="true" ma:displayName="URL" ma:description="hyperlink to documen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37" nillable="true" ma:displayName="Tags" ma:internalName="MediaServiceAutoTags"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lcf76f155ced4ddcb4097134ff3c332f" ma:index="45"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LengthInSeconds" ma:index="4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ma:index="4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Email xmlns="36da3351-d291-4784-ac12-c313449a254c" xsi:nil="true"/>
    <Provided_x0020_by xmlns="36da3351-d291-4784-ac12-c313449a254c" xsi:nil="true"/>
    <j747ac98061d40f0aa7bd47e1db5675d xmlns="4ffa91fb-a0ff-4ac5-b2db-65c790d184a4">
      <Terms xmlns="http://schemas.microsoft.com/office/infopath/2007/PartnerControls"/>
    </j747ac98061d40f0aa7bd47e1db5675d>
    <lcf76f155ced4ddcb4097134ff3c332f xmlns="36da3351-d291-4784-ac12-c313449a254c">
      <Terms xmlns="http://schemas.microsoft.com/office/infopath/2007/PartnerControls"/>
    </lcf76f155ced4ddcb4097134ff3c332f>
    <External_x0020_Contributor xmlns="4ffa91fb-a0ff-4ac5-b2db-65c790d184a4" xsi:nil="true"/>
    <KpiDescription xmlns="http://schemas.microsoft.com/sharepoint/v3"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2023-04-13T13:59:21+00:00</Document_x0020_Creation_x0020_Date>
    <EPA_x0020_Office xmlns="4ffa91fb-a0ff-4ac5-b2db-65c790d184a4" xsi:nil="true"/>
    <e3f09c3df709400db2417a7161762d62 xmlns="770616d2-97d1-4359-9fe0-fce270a195bc">
      <Terms xmlns="http://schemas.microsoft.com/office/infopath/2007/PartnerControls"/>
    </e3f09c3df709400db2417a7161762d62>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URL xmlns="36da3351-d291-4784-ac12-c313449a254c">
      <Url xsi:nil="true"/>
      <Description xsi:nil="true"/>
    </URL>
  </documentManagement>
</p:properties>
</file>

<file path=customXml/itemProps1.xml><?xml version="1.0" encoding="utf-8"?>
<ds:datastoreItem xmlns:ds="http://schemas.openxmlformats.org/officeDocument/2006/customXml" ds:itemID="{97E08FE5-EC27-4489-83FC-A8A599838BB6}"/>
</file>

<file path=customXml/itemProps2.xml><?xml version="1.0" encoding="utf-8"?>
<ds:datastoreItem xmlns:ds="http://schemas.openxmlformats.org/officeDocument/2006/customXml" ds:itemID="{F9C8FC4A-6A75-4C2F-B37F-5E1496095AC7}"/>
</file>

<file path=customXml/itemProps3.xml><?xml version="1.0" encoding="utf-8"?>
<ds:datastoreItem xmlns:ds="http://schemas.openxmlformats.org/officeDocument/2006/customXml" ds:itemID="{5BBDF125-2198-46AE-854A-F6053EDE50E4}"/>
</file>

<file path=customXml/itemProps4.xml><?xml version="1.0" encoding="utf-8"?>
<ds:datastoreItem xmlns:ds="http://schemas.openxmlformats.org/officeDocument/2006/customXml" ds:itemID="{6219EB41-A14E-4344-9C83-EE25399BA08D}"/>
</file>

<file path=docProps/app.xml><?xml version="1.0" encoding="utf-8"?>
<Properties xmlns="http://schemas.openxmlformats.org/officeDocument/2006/extended-properties" xmlns:vt="http://schemas.openxmlformats.org/officeDocument/2006/docPropsVTypes">
  <Template>PowerPoint Presentation - TEMPLATE</Template>
  <TotalTime>638</TotalTime>
  <Words>678</Words>
  <Application>Microsoft Office PowerPoint</Application>
  <PresentationFormat>Custom</PresentationFormat>
  <Paragraphs>117</Paragraphs>
  <Slides>14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Calibri Light</vt:lpstr>
      <vt:lpstr>Century Gothic</vt:lpstr>
      <vt:lpstr>Poppins</vt:lpstr>
      <vt:lpstr>Poppins Medium</vt:lpstr>
      <vt:lpstr>Poppins SemiBold</vt:lpstr>
      <vt:lpstr>Poppins-Medium</vt:lpstr>
      <vt:lpstr>Wingdings</vt:lpstr>
      <vt:lpstr>PSCAA Title Slides</vt:lpstr>
      <vt:lpstr>PSCAA Content Slides</vt:lpstr>
      <vt:lpstr>PowerPoint Presentation</vt:lpstr>
      <vt:lpstr>PowerPoint Presentation</vt:lpstr>
      <vt:lpstr>Puget Sound  Clean Air Agency</vt:lpstr>
      <vt:lpstr>Wood Stove Program</vt:lpstr>
      <vt:lpstr>Wood Smoke  Outreach Strategy</vt:lpstr>
      <vt:lpstr>Wood Smoke  Outreach Strategy</vt:lpstr>
      <vt:lpstr>Media Approach &amp; Tactics</vt:lpstr>
      <vt:lpstr>Digital Media  Campaign Segmenting</vt:lpstr>
      <vt:lpstr>Paid Search Ads</vt:lpstr>
      <vt:lpstr>Digital Display Ads</vt:lpstr>
      <vt:lpstr>Campaign Results (so far)</vt:lpstr>
      <vt:lpstr>Successes &amp; Challenges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O'Callahan</dc:creator>
  <cp:lastModifiedBy>Kelly O'Callahan</cp:lastModifiedBy>
  <cp:revision>16</cp:revision>
  <dcterms:created xsi:type="dcterms:W3CDTF">2023-04-04T14:56:17Z</dcterms:created>
  <dcterms:modified xsi:type="dcterms:W3CDTF">2023-04-05T20:53:28Z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0x01010039324D9731FF3C4BA934045586E15B15</vt:lpwstr>
  </property>
</Properties>
</file>