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316" r:id="rId2"/>
    <p:sldId id="320" r:id="rId3"/>
    <p:sldId id="336" r:id="rId4"/>
    <p:sldId id="321" r:id="rId5"/>
    <p:sldId id="325" r:id="rId6"/>
    <p:sldId id="326" r:id="rId7"/>
    <p:sldId id="335" r:id="rId8"/>
    <p:sldId id="344" r:id="rId9"/>
    <p:sldId id="329" r:id="rId10"/>
    <p:sldId id="365" r:id="rId11"/>
    <p:sldId id="360" r:id="rId12"/>
    <p:sldId id="366" r:id="rId13"/>
    <p:sldId id="364" r:id="rId14"/>
    <p:sldId id="368" r:id="rId15"/>
    <p:sldId id="374" r:id="rId16"/>
    <p:sldId id="361" r:id="rId17"/>
    <p:sldId id="333" r:id="rId18"/>
    <p:sldId id="373" r:id="rId19"/>
    <p:sldId id="362" r:id="rId20"/>
    <p:sldId id="372" r:id="rId21"/>
    <p:sldId id="367" r:id="rId22"/>
    <p:sldId id="369" r:id="rId23"/>
    <p:sldId id="363" r:id="rId24"/>
    <p:sldId id="339" r:id="rId25"/>
    <p:sldId id="340" r:id="rId26"/>
    <p:sldId id="342" r:id="rId27"/>
    <p:sldId id="370" r:id="rId28"/>
    <p:sldId id="32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A7727B-EDEE-FFDE-500E-173C9FA6B6D1}" name="Travis Knudsen" initials="TK" userId="S::travis@LRAPA.ORG::a55a5b31-847e-4dd0-9d77-f786f3a5ae49" providerId="AD"/>
  <p188:author id="{9A3B0EB7-965A-E09E-5C21-2F309B2E7459}" name="Guest User" initials="GU" userId="S::urn:spo:anon#7be436bd0a8b4db7148dbb7874ea03e619f4a0e78be0e9069d4a07fdb1ad1bd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x Hueftle" initials="MH" lastIdx="5" clrIdx="0">
    <p:extLst>
      <p:ext uri="{19B8F6BF-5375-455C-9EA6-DF929625EA0E}">
        <p15:presenceInfo xmlns:p15="http://schemas.microsoft.com/office/powerpoint/2012/main" userId="Max Hueftle" providerId="None"/>
      </p:ext>
    </p:extLst>
  </p:cmAuthor>
  <p:cmAuthor id="2" name="Travis Knudsen" initials="TK" lastIdx="1" clrIdx="1">
    <p:extLst>
      <p:ext uri="{19B8F6BF-5375-455C-9EA6-DF929625EA0E}">
        <p15:presenceInfo xmlns:p15="http://schemas.microsoft.com/office/powerpoint/2012/main" userId="Travis Knuds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67B2"/>
    <a:srgbClr val="2E9A73"/>
    <a:srgbClr val="F7EB03"/>
    <a:srgbClr val="FFFF66"/>
    <a:srgbClr val="93B2D7"/>
    <a:srgbClr val="84A7D2"/>
    <a:srgbClr val="769DCD"/>
    <a:srgbClr val="6892C8"/>
    <a:srgbClr val="5988C2"/>
    <a:srgbClr val="4B7D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5194A8-F2AA-49E9-A360-03156B7C70E8}" v="38" dt="2023-04-06T20:01:02.061"/>
    <p1510:client id="{A9679036-D4EF-4E4E-8A5B-022A07FE8378}" v="629" dt="2023-04-07T16:20:22.0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95" autoAdjust="0"/>
    <p:restoredTop sz="94660"/>
  </p:normalViewPr>
  <p:slideViewPr>
    <p:cSldViewPr snapToGrid="0">
      <p:cViewPr varScale="1">
        <p:scale>
          <a:sx n="118" d="100"/>
          <a:sy n="118" d="100"/>
        </p:scale>
        <p:origin x="10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theme" Target="theme/theme1.xml"/><Relationship Id="rId42" Type="http://schemas.openxmlformats.org/officeDocument/2006/relationships/customXml" Target="../customXml/item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vis Knudsen" userId="a55a5b31-847e-4dd0-9d77-f786f3a5ae49" providerId="ADAL" clId="{4DCA9BF7-4F99-4559-8CF5-56C55F87CCAA}"/>
    <pc:docChg chg="undo redo custSel addSld delSld modSld sldOrd">
      <pc:chgData name="Travis Knudsen" userId="a55a5b31-847e-4dd0-9d77-f786f3a5ae49" providerId="ADAL" clId="{4DCA9BF7-4F99-4559-8CF5-56C55F87CCAA}" dt="2023-04-06T07:48:09.818" v="3750"/>
      <pc:docMkLst>
        <pc:docMk/>
      </pc:docMkLst>
      <pc:sldChg chg="addSp modSp mod modAnim">
        <pc:chgData name="Travis Knudsen" userId="a55a5b31-847e-4dd0-9d77-f786f3a5ae49" providerId="ADAL" clId="{4DCA9BF7-4F99-4559-8CF5-56C55F87CCAA}" dt="2023-04-06T04:48:43.867" v="164"/>
        <pc:sldMkLst>
          <pc:docMk/>
          <pc:sldMk cId="3781422939" sldId="321"/>
        </pc:sldMkLst>
        <pc:picChg chg="add mod">
          <ac:chgData name="Travis Knudsen" userId="a55a5b31-847e-4dd0-9d77-f786f3a5ae49" providerId="ADAL" clId="{4DCA9BF7-4F99-4559-8CF5-56C55F87CCAA}" dt="2023-04-06T04:48:08.570" v="153" actId="1076"/>
          <ac:picMkLst>
            <pc:docMk/>
            <pc:sldMk cId="3781422939" sldId="321"/>
            <ac:picMk id="3" creationId="{D8B43F4A-AD2D-623D-4AE8-1351FAFCA966}"/>
          </ac:picMkLst>
        </pc:picChg>
      </pc:sldChg>
      <pc:sldChg chg="addSp delSp modSp mod modAnim">
        <pc:chgData name="Travis Knudsen" userId="a55a5b31-847e-4dd0-9d77-f786f3a5ae49" providerId="ADAL" clId="{4DCA9BF7-4F99-4559-8CF5-56C55F87CCAA}" dt="2023-04-06T05:51:12.893" v="1198" actId="20577"/>
        <pc:sldMkLst>
          <pc:docMk/>
          <pc:sldMk cId="1204182849" sldId="325"/>
        </pc:sldMkLst>
        <pc:spChg chg="del">
          <ac:chgData name="Travis Knudsen" userId="a55a5b31-847e-4dd0-9d77-f786f3a5ae49" providerId="ADAL" clId="{4DCA9BF7-4F99-4559-8CF5-56C55F87CCAA}" dt="2023-04-06T05:50:53.154" v="1176" actId="478"/>
          <ac:spMkLst>
            <pc:docMk/>
            <pc:sldMk cId="1204182849" sldId="325"/>
            <ac:spMk id="4" creationId="{F600ACAF-2037-4B6B-8DFA-48A27D2C8FCE}"/>
          </ac:spMkLst>
        </pc:spChg>
        <pc:spChg chg="mod">
          <ac:chgData name="Travis Knudsen" userId="a55a5b31-847e-4dd0-9d77-f786f3a5ae49" providerId="ADAL" clId="{4DCA9BF7-4F99-4559-8CF5-56C55F87CCAA}" dt="2023-04-06T04:49:56.978" v="165" actId="164"/>
          <ac:spMkLst>
            <pc:docMk/>
            <pc:sldMk cId="1204182849" sldId="325"/>
            <ac:spMk id="11" creationId="{23A66832-D34D-4185-822F-ED35E732DA8A}"/>
          </ac:spMkLst>
        </pc:spChg>
        <pc:spChg chg="add del mod">
          <ac:chgData name="Travis Knudsen" userId="a55a5b31-847e-4dd0-9d77-f786f3a5ae49" providerId="ADAL" clId="{4DCA9BF7-4F99-4559-8CF5-56C55F87CCAA}" dt="2023-04-06T05:50:54.844" v="1177" actId="478"/>
          <ac:spMkLst>
            <pc:docMk/>
            <pc:sldMk cId="1204182849" sldId="325"/>
            <ac:spMk id="37" creationId="{5AED5331-FAC4-EAA5-C750-B633C04E90F4}"/>
          </ac:spMkLst>
        </pc:spChg>
        <pc:spChg chg="add mod">
          <ac:chgData name="Travis Knudsen" userId="a55a5b31-847e-4dd0-9d77-f786f3a5ae49" providerId="ADAL" clId="{4DCA9BF7-4F99-4559-8CF5-56C55F87CCAA}" dt="2023-04-06T05:51:12.893" v="1198" actId="20577"/>
          <ac:spMkLst>
            <pc:docMk/>
            <pc:sldMk cId="1204182849" sldId="325"/>
            <ac:spMk id="38" creationId="{F2C37C86-E6A1-3A0A-DC12-B5F71F6C7679}"/>
          </ac:spMkLst>
        </pc:spChg>
        <pc:grpChg chg="add mod">
          <ac:chgData name="Travis Knudsen" userId="a55a5b31-847e-4dd0-9d77-f786f3a5ae49" providerId="ADAL" clId="{4DCA9BF7-4F99-4559-8CF5-56C55F87CCAA}" dt="2023-04-06T04:49:56.978" v="165" actId="164"/>
          <ac:grpSpMkLst>
            <pc:docMk/>
            <pc:sldMk cId="1204182849" sldId="325"/>
            <ac:grpSpMk id="17" creationId="{D7720C9E-FB30-CAF0-D3D3-75D68ACE2437}"/>
          </ac:grpSpMkLst>
        </pc:grpChg>
        <pc:picChg chg="mod">
          <ac:chgData name="Travis Knudsen" userId="a55a5b31-847e-4dd0-9d77-f786f3a5ae49" providerId="ADAL" clId="{4DCA9BF7-4F99-4559-8CF5-56C55F87CCAA}" dt="2023-04-06T04:49:56.978" v="165" actId="164"/>
          <ac:picMkLst>
            <pc:docMk/>
            <pc:sldMk cId="1204182849" sldId="325"/>
            <ac:picMk id="6" creationId="{8E7947FD-9B3E-B28D-59FB-12438387D680}"/>
          </ac:picMkLst>
        </pc:picChg>
      </pc:sldChg>
      <pc:sldChg chg="modSp mod">
        <pc:chgData name="Travis Knudsen" userId="a55a5b31-847e-4dd0-9d77-f786f3a5ae49" providerId="ADAL" clId="{4DCA9BF7-4F99-4559-8CF5-56C55F87CCAA}" dt="2023-04-06T05:58:24.591" v="1245" actId="20577"/>
        <pc:sldMkLst>
          <pc:docMk/>
          <pc:sldMk cId="533540754" sldId="326"/>
        </pc:sldMkLst>
        <pc:spChg chg="mod">
          <ac:chgData name="Travis Knudsen" userId="a55a5b31-847e-4dd0-9d77-f786f3a5ae49" providerId="ADAL" clId="{4DCA9BF7-4F99-4559-8CF5-56C55F87CCAA}" dt="2023-04-06T05:49:43.607" v="1175" actId="20577"/>
          <ac:spMkLst>
            <pc:docMk/>
            <pc:sldMk cId="533540754" sldId="326"/>
            <ac:spMk id="6" creationId="{3F50EEEB-EC6C-5228-E13D-43268B66F526}"/>
          </ac:spMkLst>
        </pc:spChg>
        <pc:spChg chg="mod">
          <ac:chgData name="Travis Knudsen" userId="a55a5b31-847e-4dd0-9d77-f786f3a5ae49" providerId="ADAL" clId="{4DCA9BF7-4F99-4559-8CF5-56C55F87CCAA}" dt="2023-04-06T05:58:24.591" v="1245" actId="20577"/>
          <ac:spMkLst>
            <pc:docMk/>
            <pc:sldMk cId="533540754" sldId="326"/>
            <ac:spMk id="19" creationId="{5D2BF93D-C8F8-4993-BA44-55F92A416CE9}"/>
          </ac:spMkLst>
        </pc:spChg>
      </pc:sldChg>
      <pc:sldChg chg="modSp modAnim">
        <pc:chgData name="Travis Knudsen" userId="a55a5b31-847e-4dd0-9d77-f786f3a5ae49" providerId="ADAL" clId="{4DCA9BF7-4F99-4559-8CF5-56C55F87CCAA}" dt="2023-04-06T06:14:09.759" v="1608"/>
        <pc:sldMkLst>
          <pc:docMk/>
          <pc:sldMk cId="2906862848" sldId="329"/>
        </pc:sldMkLst>
        <pc:spChg chg="mod">
          <ac:chgData name="Travis Knudsen" userId="a55a5b31-847e-4dd0-9d77-f786f3a5ae49" providerId="ADAL" clId="{4DCA9BF7-4F99-4559-8CF5-56C55F87CCAA}" dt="2023-04-06T05:45:43.112" v="1165" actId="20577"/>
          <ac:spMkLst>
            <pc:docMk/>
            <pc:sldMk cId="2906862848" sldId="329"/>
            <ac:spMk id="13" creationId="{AE61D1D7-97A7-4F1C-8E7F-EB83DFCBADCF}"/>
          </ac:spMkLst>
        </pc:spChg>
      </pc:sldChg>
      <pc:sldChg chg="modSp ord modAnim">
        <pc:chgData name="Travis Knudsen" userId="a55a5b31-847e-4dd0-9d77-f786f3a5ae49" providerId="ADAL" clId="{4DCA9BF7-4F99-4559-8CF5-56C55F87CCAA}" dt="2023-04-06T07:44:23.196" v="3609"/>
        <pc:sldMkLst>
          <pc:docMk/>
          <pc:sldMk cId="4075888171" sldId="333"/>
        </pc:sldMkLst>
        <pc:spChg chg="mod">
          <ac:chgData name="Travis Knudsen" userId="a55a5b31-847e-4dd0-9d77-f786f3a5ae49" providerId="ADAL" clId="{4DCA9BF7-4F99-4559-8CF5-56C55F87CCAA}" dt="2023-04-06T07:43:40.885" v="3604" actId="121"/>
          <ac:spMkLst>
            <pc:docMk/>
            <pc:sldMk cId="4075888171" sldId="333"/>
            <ac:spMk id="5" creationId="{08B8A47D-D325-4D4B-B641-F10BA9A6BCF9}"/>
          </ac:spMkLst>
        </pc:spChg>
      </pc:sldChg>
      <pc:sldChg chg="modSp mod">
        <pc:chgData name="Travis Knudsen" userId="a55a5b31-847e-4dd0-9d77-f786f3a5ae49" providerId="ADAL" clId="{4DCA9BF7-4F99-4559-8CF5-56C55F87CCAA}" dt="2023-04-06T05:47:46.117" v="1169" actId="14100"/>
        <pc:sldMkLst>
          <pc:docMk/>
          <pc:sldMk cId="2769401287" sldId="335"/>
        </pc:sldMkLst>
        <pc:cxnChg chg="mod">
          <ac:chgData name="Travis Knudsen" userId="a55a5b31-847e-4dd0-9d77-f786f3a5ae49" providerId="ADAL" clId="{4DCA9BF7-4F99-4559-8CF5-56C55F87CCAA}" dt="2023-04-06T05:47:46.117" v="1169" actId="14100"/>
          <ac:cxnSpMkLst>
            <pc:docMk/>
            <pc:sldMk cId="2769401287" sldId="335"/>
            <ac:cxnSpMk id="17" creationId="{C2437AA7-4D40-D91F-241E-8064BB819E67}"/>
          </ac:cxnSpMkLst>
        </pc:cxnChg>
      </pc:sldChg>
      <pc:sldChg chg="addSp delSp modSp mod delAnim modAnim">
        <pc:chgData name="Travis Knudsen" userId="a55a5b31-847e-4dd0-9d77-f786f3a5ae49" providerId="ADAL" clId="{4DCA9BF7-4F99-4559-8CF5-56C55F87CCAA}" dt="2023-04-06T07:33:38.904" v="3540"/>
        <pc:sldMkLst>
          <pc:docMk/>
          <pc:sldMk cId="2162340927" sldId="339"/>
        </pc:sldMkLst>
        <pc:spChg chg="mod">
          <ac:chgData name="Travis Knudsen" userId="a55a5b31-847e-4dd0-9d77-f786f3a5ae49" providerId="ADAL" clId="{4DCA9BF7-4F99-4559-8CF5-56C55F87CCAA}" dt="2023-04-06T06:37:40.248" v="2335" actId="20577"/>
          <ac:spMkLst>
            <pc:docMk/>
            <pc:sldMk cId="2162340927" sldId="339"/>
            <ac:spMk id="2" creationId="{59AE78CE-3D62-FCBD-9997-A69A03673F8D}"/>
          </ac:spMkLst>
        </pc:spChg>
        <pc:spChg chg="mod">
          <ac:chgData name="Travis Knudsen" userId="a55a5b31-847e-4dd0-9d77-f786f3a5ae49" providerId="ADAL" clId="{4DCA9BF7-4F99-4559-8CF5-56C55F87CCAA}" dt="2023-04-06T06:40:49.449" v="2398" actId="255"/>
          <ac:spMkLst>
            <pc:docMk/>
            <pc:sldMk cId="2162340927" sldId="339"/>
            <ac:spMk id="3" creationId="{4C6B7C2B-CC07-0C1B-29DA-F5CACCB44FC3}"/>
          </ac:spMkLst>
        </pc:spChg>
        <pc:spChg chg="add del mod">
          <ac:chgData name="Travis Knudsen" userId="a55a5b31-847e-4dd0-9d77-f786f3a5ae49" providerId="ADAL" clId="{4DCA9BF7-4F99-4559-8CF5-56C55F87CCAA}" dt="2023-04-06T06:40:19.388" v="2365" actId="478"/>
          <ac:spMkLst>
            <pc:docMk/>
            <pc:sldMk cId="2162340927" sldId="339"/>
            <ac:spMk id="5" creationId="{27ACDA85-B690-A6DD-4106-A5D59989221C}"/>
          </ac:spMkLst>
        </pc:spChg>
        <pc:spChg chg="mod">
          <ac:chgData name="Travis Knudsen" userId="a55a5b31-847e-4dd0-9d77-f786f3a5ae49" providerId="ADAL" clId="{4DCA9BF7-4F99-4559-8CF5-56C55F87CCAA}" dt="2023-04-06T06:40:25.950" v="2385" actId="1037"/>
          <ac:spMkLst>
            <pc:docMk/>
            <pc:sldMk cId="2162340927" sldId="339"/>
            <ac:spMk id="9" creationId="{840F07ED-2EC0-9CC3-032C-A0A86DBC41D9}"/>
          </ac:spMkLst>
        </pc:spChg>
        <pc:spChg chg="del">
          <ac:chgData name="Travis Knudsen" userId="a55a5b31-847e-4dd0-9d77-f786f3a5ae49" providerId="ADAL" clId="{4DCA9BF7-4F99-4559-8CF5-56C55F87CCAA}" dt="2023-04-06T06:15:48.946" v="1650" actId="478"/>
          <ac:spMkLst>
            <pc:docMk/>
            <pc:sldMk cId="2162340927" sldId="339"/>
            <ac:spMk id="10" creationId="{5A4E6C1C-92F7-6BA4-5EF8-6AF5A24DBDA0}"/>
          </ac:spMkLst>
        </pc:spChg>
        <pc:picChg chg="add mod">
          <ac:chgData name="Travis Knudsen" userId="a55a5b31-847e-4dd0-9d77-f786f3a5ae49" providerId="ADAL" clId="{4DCA9BF7-4F99-4559-8CF5-56C55F87CCAA}" dt="2023-04-06T06:15:53.349" v="1651"/>
          <ac:picMkLst>
            <pc:docMk/>
            <pc:sldMk cId="2162340927" sldId="339"/>
            <ac:picMk id="4" creationId="{874E21B8-CD07-DC49-ED9E-33270CDA0A39}"/>
          </ac:picMkLst>
        </pc:picChg>
        <pc:picChg chg="mod">
          <ac:chgData name="Travis Knudsen" userId="a55a5b31-847e-4dd0-9d77-f786f3a5ae49" providerId="ADAL" clId="{4DCA9BF7-4F99-4559-8CF5-56C55F87CCAA}" dt="2023-04-06T06:40:25.950" v="2385" actId="1037"/>
          <ac:picMkLst>
            <pc:docMk/>
            <pc:sldMk cId="2162340927" sldId="339"/>
            <ac:picMk id="6" creationId="{4577E25D-260D-172B-BD96-F491027E29C0}"/>
          </ac:picMkLst>
        </pc:picChg>
      </pc:sldChg>
      <pc:sldChg chg="modSp mod">
        <pc:chgData name="Travis Knudsen" userId="a55a5b31-847e-4dd0-9d77-f786f3a5ae49" providerId="ADAL" clId="{4DCA9BF7-4F99-4559-8CF5-56C55F87CCAA}" dt="2023-04-06T06:50:29.852" v="2635" actId="20577"/>
        <pc:sldMkLst>
          <pc:docMk/>
          <pc:sldMk cId="3917470594" sldId="340"/>
        </pc:sldMkLst>
        <pc:spChg chg="mod">
          <ac:chgData name="Travis Knudsen" userId="a55a5b31-847e-4dd0-9d77-f786f3a5ae49" providerId="ADAL" clId="{4DCA9BF7-4F99-4559-8CF5-56C55F87CCAA}" dt="2023-04-06T06:50:29.852" v="2635" actId="20577"/>
          <ac:spMkLst>
            <pc:docMk/>
            <pc:sldMk cId="3917470594" sldId="340"/>
            <ac:spMk id="30" creationId="{A6928023-B0FA-85B9-0179-1373B3F37762}"/>
          </ac:spMkLst>
        </pc:spChg>
      </pc:sldChg>
      <pc:sldChg chg="modSp modAnim">
        <pc:chgData name="Travis Knudsen" userId="a55a5b31-847e-4dd0-9d77-f786f3a5ae49" providerId="ADAL" clId="{4DCA9BF7-4F99-4559-8CF5-56C55F87CCAA}" dt="2023-04-06T07:36:02.770" v="3549"/>
        <pc:sldMkLst>
          <pc:docMk/>
          <pc:sldMk cId="1125208406" sldId="342"/>
        </pc:sldMkLst>
        <pc:spChg chg="mod">
          <ac:chgData name="Travis Knudsen" userId="a55a5b31-847e-4dd0-9d77-f786f3a5ae49" providerId="ADAL" clId="{4DCA9BF7-4F99-4559-8CF5-56C55F87CCAA}" dt="2023-04-06T06:42:28.924" v="2408" actId="121"/>
          <ac:spMkLst>
            <pc:docMk/>
            <pc:sldMk cId="1125208406" sldId="342"/>
            <ac:spMk id="17" creationId="{80D13930-DB66-2582-AA19-07ACFB74F05C}"/>
          </ac:spMkLst>
        </pc:spChg>
      </pc:sldChg>
      <pc:sldChg chg="modSp mod">
        <pc:chgData name="Travis Knudsen" userId="a55a5b31-847e-4dd0-9d77-f786f3a5ae49" providerId="ADAL" clId="{4DCA9BF7-4F99-4559-8CF5-56C55F87CCAA}" dt="2023-04-06T05:47:59.674" v="1170" actId="14100"/>
        <pc:sldMkLst>
          <pc:docMk/>
          <pc:sldMk cId="3415757275" sldId="344"/>
        </pc:sldMkLst>
        <pc:cxnChg chg="mod">
          <ac:chgData name="Travis Knudsen" userId="a55a5b31-847e-4dd0-9d77-f786f3a5ae49" providerId="ADAL" clId="{4DCA9BF7-4F99-4559-8CF5-56C55F87CCAA}" dt="2023-04-06T05:47:59.674" v="1170" actId="14100"/>
          <ac:cxnSpMkLst>
            <pc:docMk/>
            <pc:sldMk cId="3415757275" sldId="344"/>
            <ac:cxnSpMk id="23" creationId="{94D843B1-9F4D-EBE0-0D58-9C7652BC6D7A}"/>
          </ac:cxnSpMkLst>
        </pc:cxnChg>
      </pc:sldChg>
      <pc:sldChg chg="modSp">
        <pc:chgData name="Travis Knudsen" userId="a55a5b31-847e-4dd0-9d77-f786f3a5ae49" providerId="ADAL" clId="{4DCA9BF7-4F99-4559-8CF5-56C55F87CCAA}" dt="2023-04-06T07:39:04.734" v="3551" actId="313"/>
        <pc:sldMkLst>
          <pc:docMk/>
          <pc:sldMk cId="2961274715" sldId="360"/>
        </pc:sldMkLst>
        <pc:spChg chg="mod">
          <ac:chgData name="Travis Knudsen" userId="a55a5b31-847e-4dd0-9d77-f786f3a5ae49" providerId="ADAL" clId="{4DCA9BF7-4F99-4559-8CF5-56C55F87CCAA}" dt="2023-04-06T07:39:04.734" v="3551" actId="313"/>
          <ac:spMkLst>
            <pc:docMk/>
            <pc:sldMk cId="2961274715" sldId="360"/>
            <ac:spMk id="19" creationId="{7EB8A25A-5E53-C745-3D72-8CB3F5280D04}"/>
          </ac:spMkLst>
        </pc:spChg>
      </pc:sldChg>
      <pc:sldChg chg="addSp modSp mod modAnim">
        <pc:chgData name="Travis Knudsen" userId="a55a5b31-847e-4dd0-9d77-f786f3a5ae49" providerId="ADAL" clId="{4DCA9BF7-4F99-4559-8CF5-56C55F87CCAA}" dt="2023-04-06T07:28:42.358" v="3513" actId="1035"/>
        <pc:sldMkLst>
          <pc:docMk/>
          <pc:sldMk cId="1403261349" sldId="361"/>
        </pc:sldMkLst>
        <pc:spChg chg="mod">
          <ac:chgData name="Travis Knudsen" userId="a55a5b31-847e-4dd0-9d77-f786f3a5ae49" providerId="ADAL" clId="{4DCA9BF7-4F99-4559-8CF5-56C55F87CCAA}" dt="2023-04-06T06:18:22.195" v="1722" actId="20577"/>
          <ac:spMkLst>
            <pc:docMk/>
            <pc:sldMk cId="1403261349" sldId="361"/>
            <ac:spMk id="4" creationId="{36B5A27C-2BA5-488F-BAFB-4323CA815960}"/>
          </ac:spMkLst>
        </pc:spChg>
        <pc:spChg chg="mod">
          <ac:chgData name="Travis Knudsen" userId="a55a5b31-847e-4dd0-9d77-f786f3a5ae49" providerId="ADAL" clId="{4DCA9BF7-4F99-4559-8CF5-56C55F87CCAA}" dt="2023-04-06T06:19:42.657" v="1788" actId="20577"/>
          <ac:spMkLst>
            <pc:docMk/>
            <pc:sldMk cId="1403261349" sldId="361"/>
            <ac:spMk id="5" creationId="{99EF3DE3-A2F5-44C3-960E-3E47AFE64337}"/>
          </ac:spMkLst>
        </pc:spChg>
        <pc:spChg chg="add mod">
          <ac:chgData name="Travis Knudsen" userId="a55a5b31-847e-4dd0-9d77-f786f3a5ae49" providerId="ADAL" clId="{4DCA9BF7-4F99-4559-8CF5-56C55F87CCAA}" dt="2023-04-06T06:19:02.122" v="1731" actId="1076"/>
          <ac:spMkLst>
            <pc:docMk/>
            <pc:sldMk cId="1403261349" sldId="361"/>
            <ac:spMk id="8" creationId="{07912B80-5E62-1D31-721C-4BABCBE1D6FF}"/>
          </ac:spMkLst>
        </pc:spChg>
        <pc:picChg chg="mod">
          <ac:chgData name="Travis Knudsen" userId="a55a5b31-847e-4dd0-9d77-f786f3a5ae49" providerId="ADAL" clId="{4DCA9BF7-4F99-4559-8CF5-56C55F87CCAA}" dt="2023-04-06T07:28:42.358" v="3513" actId="1035"/>
          <ac:picMkLst>
            <pc:docMk/>
            <pc:sldMk cId="1403261349" sldId="361"/>
            <ac:picMk id="6" creationId="{CCABB44C-39C0-40E1-8BC9-643C336F7CB1}"/>
          </ac:picMkLst>
        </pc:picChg>
      </pc:sldChg>
      <pc:sldChg chg="addSp delSp modSp mod addAnim delAnim modAnim">
        <pc:chgData name="Travis Knudsen" userId="a55a5b31-847e-4dd0-9d77-f786f3a5ae49" providerId="ADAL" clId="{4DCA9BF7-4F99-4559-8CF5-56C55F87CCAA}" dt="2023-04-06T07:30:05.465" v="3526" actId="1035"/>
        <pc:sldMkLst>
          <pc:docMk/>
          <pc:sldMk cId="1515697154" sldId="362"/>
        </pc:sldMkLst>
        <pc:spChg chg="mod">
          <ac:chgData name="Travis Knudsen" userId="a55a5b31-847e-4dd0-9d77-f786f3a5ae49" providerId="ADAL" clId="{4DCA9BF7-4F99-4559-8CF5-56C55F87CCAA}" dt="2023-04-06T06:09:41.247" v="1581" actId="20577"/>
          <ac:spMkLst>
            <pc:docMk/>
            <pc:sldMk cId="1515697154" sldId="362"/>
            <ac:spMk id="4" creationId="{D04B0000-9D02-4C7E-AC02-764FEBB8143F}"/>
          </ac:spMkLst>
        </pc:spChg>
        <pc:spChg chg="add del mod">
          <ac:chgData name="Travis Knudsen" userId="a55a5b31-847e-4dd0-9d77-f786f3a5ae49" providerId="ADAL" clId="{4DCA9BF7-4F99-4559-8CF5-56C55F87CCAA}" dt="2023-04-06T07:02:10.166" v="3050" actId="478"/>
          <ac:spMkLst>
            <pc:docMk/>
            <pc:sldMk cId="1515697154" sldId="362"/>
            <ac:spMk id="8" creationId="{5A198934-018F-0371-6AC9-8129F945DE14}"/>
          </ac:spMkLst>
        </pc:spChg>
        <pc:spChg chg="del mod">
          <ac:chgData name="Travis Knudsen" userId="a55a5b31-847e-4dd0-9d77-f786f3a5ae49" providerId="ADAL" clId="{4DCA9BF7-4F99-4559-8CF5-56C55F87CCAA}" dt="2023-04-06T07:00:43.819" v="3025" actId="478"/>
          <ac:spMkLst>
            <pc:docMk/>
            <pc:sldMk cId="1515697154" sldId="362"/>
            <ac:spMk id="18" creationId="{6EA7FBCC-C86E-4FA0-91BF-EB6E0EA6A598}"/>
          </ac:spMkLst>
        </pc:spChg>
        <pc:spChg chg="add mod ord">
          <ac:chgData name="Travis Knudsen" userId="a55a5b31-847e-4dd0-9d77-f786f3a5ae49" providerId="ADAL" clId="{4DCA9BF7-4F99-4559-8CF5-56C55F87CCAA}" dt="2023-04-06T07:11:24.673" v="3300" actId="113"/>
          <ac:spMkLst>
            <pc:docMk/>
            <pc:sldMk cId="1515697154" sldId="362"/>
            <ac:spMk id="20" creationId="{2B1349BE-35D2-B11D-BB3C-9C8B30C60265}"/>
          </ac:spMkLst>
        </pc:spChg>
        <pc:spChg chg="add mod ord">
          <ac:chgData name="Travis Knudsen" userId="a55a5b31-847e-4dd0-9d77-f786f3a5ae49" providerId="ADAL" clId="{4DCA9BF7-4F99-4559-8CF5-56C55F87CCAA}" dt="2023-04-06T07:13:10.816" v="3330" actId="167"/>
          <ac:spMkLst>
            <pc:docMk/>
            <pc:sldMk cId="1515697154" sldId="362"/>
            <ac:spMk id="21" creationId="{8AE7878B-528E-3C45-8A3A-FE690B12FF19}"/>
          </ac:spMkLst>
        </pc:spChg>
        <pc:spChg chg="add mod ord">
          <ac:chgData name="Travis Knudsen" userId="a55a5b31-847e-4dd0-9d77-f786f3a5ae49" providerId="ADAL" clId="{4DCA9BF7-4F99-4559-8CF5-56C55F87CCAA}" dt="2023-04-06T07:12:32.005" v="3323" actId="207"/>
          <ac:spMkLst>
            <pc:docMk/>
            <pc:sldMk cId="1515697154" sldId="362"/>
            <ac:spMk id="22" creationId="{3CD2B73A-3489-C06D-BB8A-F81AC762B64E}"/>
          </ac:spMkLst>
        </pc:spChg>
        <pc:spChg chg="add mod">
          <ac:chgData name="Travis Knudsen" userId="a55a5b31-847e-4dd0-9d77-f786f3a5ae49" providerId="ADAL" clId="{4DCA9BF7-4F99-4559-8CF5-56C55F87CCAA}" dt="2023-04-06T07:30:05.465" v="3526" actId="1035"/>
          <ac:spMkLst>
            <pc:docMk/>
            <pc:sldMk cId="1515697154" sldId="362"/>
            <ac:spMk id="23" creationId="{6F7128E8-101E-4236-4306-8CA71BC94377}"/>
          </ac:spMkLst>
        </pc:spChg>
        <pc:spChg chg="add mod ord">
          <ac:chgData name="Travis Knudsen" userId="a55a5b31-847e-4dd0-9d77-f786f3a5ae49" providerId="ADAL" clId="{4DCA9BF7-4F99-4559-8CF5-56C55F87CCAA}" dt="2023-04-06T07:11:37.443" v="3301" actId="14861"/>
          <ac:spMkLst>
            <pc:docMk/>
            <pc:sldMk cId="1515697154" sldId="362"/>
            <ac:spMk id="24" creationId="{C4F8BB19-4D7D-36F9-EB74-53CFA20F5253}"/>
          </ac:spMkLst>
        </pc:spChg>
        <pc:spChg chg="add mod ord">
          <ac:chgData name="Travis Knudsen" userId="a55a5b31-847e-4dd0-9d77-f786f3a5ae49" providerId="ADAL" clId="{4DCA9BF7-4F99-4559-8CF5-56C55F87CCAA}" dt="2023-04-06T07:13:49.638" v="3341" actId="167"/>
          <ac:spMkLst>
            <pc:docMk/>
            <pc:sldMk cId="1515697154" sldId="362"/>
            <ac:spMk id="25" creationId="{2DCC1DD5-EE83-36D2-6D21-3CA562C6DF02}"/>
          </ac:spMkLst>
        </pc:spChg>
        <pc:spChg chg="add del mod">
          <ac:chgData name="Travis Knudsen" userId="a55a5b31-847e-4dd0-9d77-f786f3a5ae49" providerId="ADAL" clId="{4DCA9BF7-4F99-4559-8CF5-56C55F87CCAA}" dt="2023-04-06T07:12:08.676" v="3315"/>
          <ac:spMkLst>
            <pc:docMk/>
            <pc:sldMk cId="1515697154" sldId="362"/>
            <ac:spMk id="26" creationId="{018CCC63-8952-2237-72AD-9404CED19757}"/>
          </ac:spMkLst>
        </pc:spChg>
        <pc:spChg chg="add mod ord">
          <ac:chgData name="Travis Knudsen" userId="a55a5b31-847e-4dd0-9d77-f786f3a5ae49" providerId="ADAL" clId="{4DCA9BF7-4F99-4559-8CF5-56C55F87CCAA}" dt="2023-04-06T07:12:26.973" v="3321" actId="167"/>
          <ac:spMkLst>
            <pc:docMk/>
            <pc:sldMk cId="1515697154" sldId="362"/>
            <ac:spMk id="27" creationId="{5596BA3A-FA05-9D8A-486D-C1A474E4DAE9}"/>
          </ac:spMkLst>
        </pc:spChg>
        <pc:grpChg chg="add del mod">
          <ac:chgData name="Travis Knudsen" userId="a55a5b31-847e-4dd0-9d77-f786f3a5ae49" providerId="ADAL" clId="{4DCA9BF7-4F99-4559-8CF5-56C55F87CCAA}" dt="2023-04-06T07:03:49.298" v="3091" actId="165"/>
          <ac:grpSpMkLst>
            <pc:docMk/>
            <pc:sldMk cId="1515697154" sldId="362"/>
            <ac:grpSpMk id="19" creationId="{34C843F1-19EC-A8B9-AEF6-74F87606611D}"/>
          </ac:grpSpMkLst>
        </pc:grpChg>
        <pc:picChg chg="del mod">
          <ac:chgData name="Travis Knudsen" userId="a55a5b31-847e-4dd0-9d77-f786f3a5ae49" providerId="ADAL" clId="{4DCA9BF7-4F99-4559-8CF5-56C55F87CCAA}" dt="2023-04-06T07:00:40.347" v="3022" actId="478"/>
          <ac:picMkLst>
            <pc:docMk/>
            <pc:sldMk cId="1515697154" sldId="362"/>
            <ac:picMk id="5" creationId="{6E839959-AE5C-4CE6-8ED1-2EB48A0D8FB6}"/>
          </ac:picMkLst>
        </pc:picChg>
        <pc:picChg chg="del mod">
          <ac:chgData name="Travis Knudsen" userId="a55a5b31-847e-4dd0-9d77-f786f3a5ae49" providerId="ADAL" clId="{4DCA9BF7-4F99-4559-8CF5-56C55F87CCAA}" dt="2023-04-06T07:00:39.759" v="3021" actId="478"/>
          <ac:picMkLst>
            <pc:docMk/>
            <pc:sldMk cId="1515697154" sldId="362"/>
            <ac:picMk id="7" creationId="{E3F5BB69-1ADB-4A8F-B2D9-4E643AE97BBC}"/>
          </ac:picMkLst>
        </pc:picChg>
        <pc:picChg chg="del">
          <ac:chgData name="Travis Knudsen" userId="a55a5b31-847e-4dd0-9d77-f786f3a5ae49" providerId="ADAL" clId="{4DCA9BF7-4F99-4559-8CF5-56C55F87CCAA}" dt="2023-04-06T07:00:46.725" v="3031" actId="478"/>
          <ac:picMkLst>
            <pc:docMk/>
            <pc:sldMk cId="1515697154" sldId="362"/>
            <ac:picMk id="9" creationId="{62C28AEF-FF5F-47A9-85F8-40764D3F28F4}"/>
          </ac:picMkLst>
        </pc:picChg>
        <pc:picChg chg="del">
          <ac:chgData name="Travis Knudsen" userId="a55a5b31-847e-4dd0-9d77-f786f3a5ae49" providerId="ADAL" clId="{4DCA9BF7-4F99-4559-8CF5-56C55F87CCAA}" dt="2023-04-06T07:00:45.237" v="3028" actId="478"/>
          <ac:picMkLst>
            <pc:docMk/>
            <pc:sldMk cId="1515697154" sldId="362"/>
            <ac:picMk id="13" creationId="{56242EB1-F4E3-4330-9F71-C189E683DD2E}"/>
          </ac:picMkLst>
        </pc:picChg>
        <pc:picChg chg="del">
          <ac:chgData name="Travis Knudsen" userId="a55a5b31-847e-4dd0-9d77-f786f3a5ae49" providerId="ADAL" clId="{4DCA9BF7-4F99-4559-8CF5-56C55F87CCAA}" dt="2023-04-06T07:00:47.213" v="3032" actId="478"/>
          <ac:picMkLst>
            <pc:docMk/>
            <pc:sldMk cId="1515697154" sldId="362"/>
            <ac:picMk id="14" creationId="{74D5BA62-87B0-46EE-BD75-1A0229D75AB1}"/>
          </ac:picMkLst>
        </pc:picChg>
        <pc:picChg chg="del">
          <ac:chgData name="Travis Knudsen" userId="a55a5b31-847e-4dd0-9d77-f786f3a5ae49" providerId="ADAL" clId="{4DCA9BF7-4F99-4559-8CF5-56C55F87CCAA}" dt="2023-04-06T07:00:44.472" v="3026" actId="478"/>
          <ac:picMkLst>
            <pc:docMk/>
            <pc:sldMk cId="1515697154" sldId="362"/>
            <ac:picMk id="15" creationId="{49B5BC83-E1C5-460C-A8DB-D9EC1C6EA2B1}"/>
          </ac:picMkLst>
        </pc:picChg>
        <pc:picChg chg="del">
          <ac:chgData name="Travis Knudsen" userId="a55a5b31-847e-4dd0-9d77-f786f3a5ae49" providerId="ADAL" clId="{4DCA9BF7-4F99-4559-8CF5-56C55F87CCAA}" dt="2023-04-06T07:00:44.888" v="3027" actId="478"/>
          <ac:picMkLst>
            <pc:docMk/>
            <pc:sldMk cId="1515697154" sldId="362"/>
            <ac:picMk id="17" creationId="{660A58BB-B8B8-49FB-925E-82D23BB91623}"/>
          </ac:picMkLst>
        </pc:picChg>
        <pc:picChg chg="add del mod topLvl">
          <ac:chgData name="Travis Knudsen" userId="a55a5b31-847e-4dd0-9d77-f786f3a5ae49" providerId="ADAL" clId="{4DCA9BF7-4F99-4559-8CF5-56C55F87CCAA}" dt="2023-04-06T07:04:37.830" v="3127" actId="14100"/>
          <ac:picMkLst>
            <pc:docMk/>
            <pc:sldMk cId="1515697154" sldId="362"/>
            <ac:picMk id="1026" creationId="{61283FD1-6AB3-7726-E529-D9065DD7544E}"/>
          </ac:picMkLst>
        </pc:picChg>
        <pc:picChg chg="add mod topLvl">
          <ac:chgData name="Travis Knudsen" userId="a55a5b31-847e-4dd0-9d77-f786f3a5ae49" providerId="ADAL" clId="{4DCA9BF7-4F99-4559-8CF5-56C55F87CCAA}" dt="2023-04-06T07:04:37.830" v="3127" actId="14100"/>
          <ac:picMkLst>
            <pc:docMk/>
            <pc:sldMk cId="1515697154" sldId="362"/>
            <ac:picMk id="1028" creationId="{2E268F7E-F888-993E-7D16-D220B48A5854}"/>
          </ac:picMkLst>
        </pc:picChg>
        <pc:picChg chg="add mod topLvl">
          <ac:chgData name="Travis Knudsen" userId="a55a5b31-847e-4dd0-9d77-f786f3a5ae49" providerId="ADAL" clId="{4DCA9BF7-4F99-4559-8CF5-56C55F87CCAA}" dt="2023-04-06T07:04:37.830" v="3127" actId="14100"/>
          <ac:picMkLst>
            <pc:docMk/>
            <pc:sldMk cId="1515697154" sldId="362"/>
            <ac:picMk id="1030" creationId="{BEBC6356-2CCE-8C62-608C-4753CD8A31DD}"/>
          </ac:picMkLst>
        </pc:picChg>
        <pc:cxnChg chg="del mod">
          <ac:chgData name="Travis Knudsen" userId="a55a5b31-847e-4dd0-9d77-f786f3a5ae49" providerId="ADAL" clId="{4DCA9BF7-4F99-4559-8CF5-56C55F87CCAA}" dt="2023-04-06T07:00:42.274" v="3024" actId="478"/>
          <ac:cxnSpMkLst>
            <pc:docMk/>
            <pc:sldMk cId="1515697154" sldId="362"/>
            <ac:cxnSpMk id="6" creationId="{C1B025B4-DBE5-43E6-84AB-DA08074A9146}"/>
          </ac:cxnSpMkLst>
        </pc:cxnChg>
        <pc:cxnChg chg="del">
          <ac:chgData name="Travis Knudsen" userId="a55a5b31-847e-4dd0-9d77-f786f3a5ae49" providerId="ADAL" clId="{4DCA9BF7-4F99-4559-8CF5-56C55F87CCAA}" dt="2023-04-06T07:00:46.345" v="3030" actId="478"/>
          <ac:cxnSpMkLst>
            <pc:docMk/>
            <pc:sldMk cId="1515697154" sldId="362"/>
            <ac:cxnSpMk id="10" creationId="{56A20757-011B-4A76-BFC3-FF86D53AE660}"/>
          </ac:cxnSpMkLst>
        </pc:cxnChg>
        <pc:cxnChg chg="del">
          <ac:chgData name="Travis Knudsen" userId="a55a5b31-847e-4dd0-9d77-f786f3a5ae49" providerId="ADAL" clId="{4DCA9BF7-4F99-4559-8CF5-56C55F87CCAA}" dt="2023-04-06T07:00:47.760" v="3033" actId="478"/>
          <ac:cxnSpMkLst>
            <pc:docMk/>
            <pc:sldMk cId="1515697154" sldId="362"/>
            <ac:cxnSpMk id="11" creationId="{6DD0B0CC-B2D3-4819-B029-3BE7E45C5AB1}"/>
          </ac:cxnSpMkLst>
        </pc:cxnChg>
        <pc:cxnChg chg="del">
          <ac:chgData name="Travis Knudsen" userId="a55a5b31-847e-4dd0-9d77-f786f3a5ae49" providerId="ADAL" clId="{4DCA9BF7-4F99-4559-8CF5-56C55F87CCAA}" dt="2023-04-06T07:00:48.365" v="3034" actId="478"/>
          <ac:cxnSpMkLst>
            <pc:docMk/>
            <pc:sldMk cId="1515697154" sldId="362"/>
            <ac:cxnSpMk id="12" creationId="{496CA842-FE1B-452A-A26C-981BDAD60513}"/>
          </ac:cxnSpMkLst>
        </pc:cxnChg>
        <pc:cxnChg chg="del">
          <ac:chgData name="Travis Knudsen" userId="a55a5b31-847e-4dd0-9d77-f786f3a5ae49" providerId="ADAL" clId="{4DCA9BF7-4F99-4559-8CF5-56C55F87CCAA}" dt="2023-04-06T07:00:45.761" v="3029" actId="478"/>
          <ac:cxnSpMkLst>
            <pc:docMk/>
            <pc:sldMk cId="1515697154" sldId="362"/>
            <ac:cxnSpMk id="16" creationId="{8217FF17-F837-406F-A4B2-1D0D38CE60F3}"/>
          </ac:cxnSpMkLst>
        </pc:cxnChg>
      </pc:sldChg>
      <pc:sldChg chg="modAnim">
        <pc:chgData name="Travis Knudsen" userId="a55a5b31-847e-4dd0-9d77-f786f3a5ae49" providerId="ADAL" clId="{4DCA9BF7-4F99-4559-8CF5-56C55F87CCAA}" dt="2023-04-06T06:52:23.172" v="2641"/>
        <pc:sldMkLst>
          <pc:docMk/>
          <pc:sldMk cId="4192732648" sldId="363"/>
        </pc:sldMkLst>
      </pc:sldChg>
      <pc:sldChg chg="addSp delSp modSp mod delAnim modAnim">
        <pc:chgData name="Travis Knudsen" userId="a55a5b31-847e-4dd0-9d77-f786f3a5ae49" providerId="ADAL" clId="{4DCA9BF7-4F99-4559-8CF5-56C55F87CCAA}" dt="2023-04-06T06:12:58.176" v="1604" actId="20577"/>
        <pc:sldMkLst>
          <pc:docMk/>
          <pc:sldMk cId="2753452448" sldId="364"/>
        </pc:sldMkLst>
        <pc:spChg chg="ord">
          <ac:chgData name="Travis Knudsen" userId="a55a5b31-847e-4dd0-9d77-f786f3a5ae49" providerId="ADAL" clId="{4DCA9BF7-4F99-4559-8CF5-56C55F87CCAA}" dt="2023-04-06T05:54:41.204" v="1200" actId="167"/>
          <ac:spMkLst>
            <pc:docMk/>
            <pc:sldMk cId="2753452448" sldId="364"/>
            <ac:spMk id="2" creationId="{CD20B44E-5BC6-4B42-AF93-FB0E606644AC}"/>
          </ac:spMkLst>
        </pc:spChg>
        <pc:spChg chg="add mod ord">
          <ac:chgData name="Travis Knudsen" userId="a55a5b31-847e-4dd0-9d77-f786f3a5ae49" providerId="ADAL" clId="{4DCA9BF7-4F99-4559-8CF5-56C55F87CCAA}" dt="2023-04-06T05:33:36.152" v="930" actId="167"/>
          <ac:spMkLst>
            <pc:docMk/>
            <pc:sldMk cId="2753452448" sldId="364"/>
            <ac:spMk id="3" creationId="{2BD1E65D-F9CC-9C26-2DEA-6C97BAB5A728}"/>
          </ac:spMkLst>
        </pc:spChg>
        <pc:spChg chg="add del mod ord">
          <ac:chgData name="Travis Knudsen" userId="a55a5b31-847e-4dd0-9d77-f786f3a5ae49" providerId="ADAL" clId="{4DCA9BF7-4F99-4559-8CF5-56C55F87CCAA}" dt="2023-04-06T05:38:21.882" v="958" actId="478"/>
          <ac:spMkLst>
            <pc:docMk/>
            <pc:sldMk cId="2753452448" sldId="364"/>
            <ac:spMk id="4" creationId="{2D0F7E02-1685-FC7E-1088-F716C1E20A66}"/>
          </ac:spMkLst>
        </pc:spChg>
        <pc:spChg chg="add mod ord">
          <ac:chgData name="Travis Knudsen" userId="a55a5b31-847e-4dd0-9d77-f786f3a5ae49" providerId="ADAL" clId="{4DCA9BF7-4F99-4559-8CF5-56C55F87CCAA}" dt="2023-04-06T05:34:39.335" v="939" actId="167"/>
          <ac:spMkLst>
            <pc:docMk/>
            <pc:sldMk cId="2753452448" sldId="364"/>
            <ac:spMk id="5" creationId="{12ECF2AC-D180-9414-3E06-F2148FF4648C}"/>
          </ac:spMkLst>
        </pc:spChg>
        <pc:spChg chg="add mod ord">
          <ac:chgData name="Travis Knudsen" userId="a55a5b31-847e-4dd0-9d77-f786f3a5ae49" providerId="ADAL" clId="{4DCA9BF7-4F99-4559-8CF5-56C55F87CCAA}" dt="2023-04-06T05:34:42.659" v="940" actId="167"/>
          <ac:spMkLst>
            <pc:docMk/>
            <pc:sldMk cId="2753452448" sldId="364"/>
            <ac:spMk id="6" creationId="{B1F947AE-E859-7AFF-B92C-A0D1FE1B6B62}"/>
          </ac:spMkLst>
        </pc:spChg>
        <pc:spChg chg="ord">
          <ac:chgData name="Travis Knudsen" userId="a55a5b31-847e-4dd0-9d77-f786f3a5ae49" providerId="ADAL" clId="{4DCA9BF7-4F99-4559-8CF5-56C55F87CCAA}" dt="2023-04-06T05:36:01.463" v="942" actId="167"/>
          <ac:spMkLst>
            <pc:docMk/>
            <pc:sldMk cId="2753452448" sldId="364"/>
            <ac:spMk id="10" creationId="{1717665A-59E1-4CCB-9E45-C211E2432AFB}"/>
          </ac:spMkLst>
        </pc:spChg>
        <pc:spChg chg="mod ord">
          <ac:chgData name="Travis Knudsen" userId="a55a5b31-847e-4dd0-9d77-f786f3a5ae49" providerId="ADAL" clId="{4DCA9BF7-4F99-4559-8CF5-56C55F87CCAA}" dt="2023-04-06T06:12:58.176" v="1604" actId="20577"/>
          <ac:spMkLst>
            <pc:docMk/>
            <pc:sldMk cId="2753452448" sldId="364"/>
            <ac:spMk id="11" creationId="{CFB6FCF2-631D-4422-8979-7ADF9F8EFD21}"/>
          </ac:spMkLst>
        </pc:spChg>
        <pc:spChg chg="mod ord">
          <ac:chgData name="Travis Knudsen" userId="a55a5b31-847e-4dd0-9d77-f786f3a5ae49" providerId="ADAL" clId="{4DCA9BF7-4F99-4559-8CF5-56C55F87CCAA}" dt="2023-04-06T05:33:08.867" v="927" actId="167"/>
          <ac:spMkLst>
            <pc:docMk/>
            <pc:sldMk cId="2753452448" sldId="364"/>
            <ac:spMk id="20" creationId="{655D8B66-CE79-E23F-ECA0-A6C6F4E28187}"/>
          </ac:spMkLst>
        </pc:spChg>
        <pc:spChg chg="ord">
          <ac:chgData name="Travis Knudsen" userId="a55a5b31-847e-4dd0-9d77-f786f3a5ae49" providerId="ADAL" clId="{4DCA9BF7-4F99-4559-8CF5-56C55F87CCAA}" dt="2023-04-06T05:38:16.232" v="957" actId="167"/>
          <ac:spMkLst>
            <pc:docMk/>
            <pc:sldMk cId="2753452448" sldId="364"/>
            <ac:spMk id="21" creationId="{77631B8A-2A87-0E9D-891F-4DCB9025B724}"/>
          </ac:spMkLst>
        </pc:spChg>
        <pc:spChg chg="mod ord">
          <ac:chgData name="Travis Knudsen" userId="a55a5b31-847e-4dd0-9d77-f786f3a5ae49" providerId="ADAL" clId="{4DCA9BF7-4F99-4559-8CF5-56C55F87CCAA}" dt="2023-04-06T05:33:57.338" v="931" actId="167"/>
          <ac:spMkLst>
            <pc:docMk/>
            <pc:sldMk cId="2753452448" sldId="364"/>
            <ac:spMk id="40" creationId="{6C4B1347-11D6-586C-AB01-28757FF44A8B}"/>
          </ac:spMkLst>
        </pc:spChg>
        <pc:spChg chg="mod ord">
          <ac:chgData name="Travis Knudsen" userId="a55a5b31-847e-4dd0-9d77-f786f3a5ae49" providerId="ADAL" clId="{4DCA9BF7-4F99-4559-8CF5-56C55F87CCAA}" dt="2023-04-06T05:34:16.718" v="934" actId="167"/>
          <ac:spMkLst>
            <pc:docMk/>
            <pc:sldMk cId="2753452448" sldId="364"/>
            <ac:spMk id="45" creationId="{45AC5EAD-3B3D-6D7B-2916-ADBD74467092}"/>
          </ac:spMkLst>
        </pc:spChg>
        <pc:spChg chg="ord">
          <ac:chgData name="Travis Knudsen" userId="a55a5b31-847e-4dd0-9d77-f786f3a5ae49" providerId="ADAL" clId="{4DCA9BF7-4F99-4559-8CF5-56C55F87CCAA}" dt="2023-04-06T04:58:39.276" v="230" actId="167"/>
          <ac:spMkLst>
            <pc:docMk/>
            <pc:sldMk cId="2753452448" sldId="364"/>
            <ac:spMk id="61" creationId="{E3769E10-5B79-56D6-77FF-30E71773028F}"/>
          </ac:spMkLst>
        </pc:spChg>
        <pc:spChg chg="ord">
          <ac:chgData name="Travis Knudsen" userId="a55a5b31-847e-4dd0-9d77-f786f3a5ae49" providerId="ADAL" clId="{4DCA9BF7-4F99-4559-8CF5-56C55F87CCAA}" dt="2023-04-06T05:01:17.610" v="253" actId="167"/>
          <ac:spMkLst>
            <pc:docMk/>
            <pc:sldMk cId="2753452448" sldId="364"/>
            <ac:spMk id="62" creationId="{1BD4EA24-78E3-5585-3505-BD3147A04F77}"/>
          </ac:spMkLst>
        </pc:spChg>
        <pc:spChg chg="ord">
          <ac:chgData name="Travis Knudsen" userId="a55a5b31-847e-4dd0-9d77-f786f3a5ae49" providerId="ADAL" clId="{4DCA9BF7-4F99-4559-8CF5-56C55F87CCAA}" dt="2023-04-06T05:12:09.740" v="363" actId="167"/>
          <ac:spMkLst>
            <pc:docMk/>
            <pc:sldMk cId="2753452448" sldId="364"/>
            <ac:spMk id="63" creationId="{1589F5B0-6395-26A6-301D-0676B98A51D7}"/>
          </ac:spMkLst>
        </pc:spChg>
        <pc:cxnChg chg="ord">
          <ac:chgData name="Travis Knudsen" userId="a55a5b31-847e-4dd0-9d77-f786f3a5ae49" providerId="ADAL" clId="{4DCA9BF7-4F99-4559-8CF5-56C55F87CCAA}" dt="2023-04-06T05:34:46.333" v="941" actId="167"/>
          <ac:cxnSpMkLst>
            <pc:docMk/>
            <pc:sldMk cId="2753452448" sldId="364"/>
            <ac:cxnSpMk id="51" creationId="{58BE70D1-97B7-D5EE-96B7-5B7CEA35155B}"/>
          </ac:cxnSpMkLst>
        </pc:cxnChg>
        <pc:cxnChg chg="ord">
          <ac:chgData name="Travis Knudsen" userId="a55a5b31-847e-4dd0-9d77-f786f3a5ae49" providerId="ADAL" clId="{4DCA9BF7-4F99-4559-8CF5-56C55F87CCAA}" dt="2023-04-06T05:38:26.074" v="959" actId="167"/>
          <ac:cxnSpMkLst>
            <pc:docMk/>
            <pc:sldMk cId="2753452448" sldId="364"/>
            <ac:cxnSpMk id="55" creationId="{7F975CF8-BB54-4971-6586-F13575EF4DB2}"/>
          </ac:cxnSpMkLst>
        </pc:cxnChg>
      </pc:sldChg>
      <pc:sldChg chg="modAnim">
        <pc:chgData name="Travis Knudsen" userId="a55a5b31-847e-4dd0-9d77-f786f3a5ae49" providerId="ADAL" clId="{4DCA9BF7-4F99-4559-8CF5-56C55F87CCAA}" dt="2023-04-06T04:54:45.990" v="175"/>
        <pc:sldMkLst>
          <pc:docMk/>
          <pc:sldMk cId="901513344" sldId="365"/>
        </pc:sldMkLst>
      </pc:sldChg>
      <pc:sldChg chg="delSp modSp mod modAnim">
        <pc:chgData name="Travis Knudsen" userId="a55a5b31-847e-4dd0-9d77-f786f3a5ae49" providerId="ADAL" clId="{4DCA9BF7-4F99-4559-8CF5-56C55F87CCAA}" dt="2023-04-06T06:13:46.045" v="1606"/>
        <pc:sldMkLst>
          <pc:docMk/>
          <pc:sldMk cId="4077744027" sldId="366"/>
        </pc:sldMkLst>
        <pc:spChg chg="del">
          <ac:chgData name="Travis Knudsen" userId="a55a5b31-847e-4dd0-9d77-f786f3a5ae49" providerId="ADAL" clId="{4DCA9BF7-4F99-4559-8CF5-56C55F87CCAA}" dt="2023-04-06T04:36:03.730" v="49" actId="478"/>
          <ac:spMkLst>
            <pc:docMk/>
            <pc:sldMk cId="4077744027" sldId="366"/>
            <ac:spMk id="3" creationId="{EE0E9F47-2E49-82AE-7A1F-AEA7C3D6E08F}"/>
          </ac:spMkLst>
        </pc:spChg>
        <pc:spChg chg="mod">
          <ac:chgData name="Travis Knudsen" userId="a55a5b31-847e-4dd0-9d77-f786f3a5ae49" providerId="ADAL" clId="{4DCA9BF7-4F99-4559-8CF5-56C55F87CCAA}" dt="2023-04-06T06:12:48.639" v="1603" actId="20577"/>
          <ac:spMkLst>
            <pc:docMk/>
            <pc:sldMk cId="4077744027" sldId="366"/>
            <ac:spMk id="4" creationId="{86FBDF83-57E5-B08A-67EE-7B88AE5F8182}"/>
          </ac:spMkLst>
        </pc:spChg>
        <pc:spChg chg="mod topLvl">
          <ac:chgData name="Travis Knudsen" userId="a55a5b31-847e-4dd0-9d77-f786f3a5ae49" providerId="ADAL" clId="{4DCA9BF7-4F99-4559-8CF5-56C55F87CCAA}" dt="2023-04-06T04:32:41.807" v="9" actId="165"/>
          <ac:spMkLst>
            <pc:docMk/>
            <pc:sldMk cId="4077744027" sldId="366"/>
            <ac:spMk id="9" creationId="{AD640D49-D55D-DE6E-7DB4-7B8706492FF0}"/>
          </ac:spMkLst>
        </pc:spChg>
        <pc:spChg chg="mod topLvl">
          <ac:chgData name="Travis Knudsen" userId="a55a5b31-847e-4dd0-9d77-f786f3a5ae49" providerId="ADAL" clId="{4DCA9BF7-4F99-4559-8CF5-56C55F87CCAA}" dt="2023-04-06T04:37:34" v="63" actId="165"/>
          <ac:spMkLst>
            <pc:docMk/>
            <pc:sldMk cId="4077744027" sldId="366"/>
            <ac:spMk id="11" creationId="{0A1CE6DE-4167-6495-0EBA-B063A0D84AC5}"/>
          </ac:spMkLst>
        </pc:spChg>
        <pc:spChg chg="mod ord">
          <ac:chgData name="Travis Knudsen" userId="a55a5b31-847e-4dd0-9d77-f786f3a5ae49" providerId="ADAL" clId="{4DCA9BF7-4F99-4559-8CF5-56C55F87CCAA}" dt="2023-04-06T04:36:15.490" v="55" actId="1076"/>
          <ac:spMkLst>
            <pc:docMk/>
            <pc:sldMk cId="4077744027" sldId="366"/>
            <ac:spMk id="20" creationId="{A34A69EF-C3B7-1BF8-B8CC-E42C577F124F}"/>
          </ac:spMkLst>
        </pc:spChg>
        <pc:spChg chg="mod ord">
          <ac:chgData name="Travis Knudsen" userId="a55a5b31-847e-4dd0-9d77-f786f3a5ae49" providerId="ADAL" clId="{4DCA9BF7-4F99-4559-8CF5-56C55F87CCAA}" dt="2023-04-06T04:37:24.812" v="62" actId="1076"/>
          <ac:spMkLst>
            <pc:docMk/>
            <pc:sldMk cId="4077744027" sldId="366"/>
            <ac:spMk id="21" creationId="{AFE58CC6-3B91-A0BE-AC2D-8326E3DDC877}"/>
          </ac:spMkLst>
        </pc:spChg>
        <pc:grpChg chg="del">
          <ac:chgData name="Travis Knudsen" userId="a55a5b31-847e-4dd0-9d77-f786f3a5ae49" providerId="ADAL" clId="{4DCA9BF7-4F99-4559-8CF5-56C55F87CCAA}" dt="2023-04-06T04:32:41.807" v="9" actId="165"/>
          <ac:grpSpMkLst>
            <pc:docMk/>
            <pc:sldMk cId="4077744027" sldId="366"/>
            <ac:grpSpMk id="15" creationId="{7220A35B-4DB2-D5B4-D475-ECACCE9C127D}"/>
          </ac:grpSpMkLst>
        </pc:grpChg>
        <pc:grpChg chg="del">
          <ac:chgData name="Travis Knudsen" userId="a55a5b31-847e-4dd0-9d77-f786f3a5ae49" providerId="ADAL" clId="{4DCA9BF7-4F99-4559-8CF5-56C55F87CCAA}" dt="2023-04-06T04:37:34" v="63" actId="165"/>
          <ac:grpSpMkLst>
            <pc:docMk/>
            <pc:sldMk cId="4077744027" sldId="366"/>
            <ac:grpSpMk id="16" creationId="{182B9A6E-ABCA-0DEE-1634-46DD2450338A}"/>
          </ac:grpSpMkLst>
        </pc:grpChg>
        <pc:picChg chg="mod topLvl">
          <ac:chgData name="Travis Knudsen" userId="a55a5b31-847e-4dd0-9d77-f786f3a5ae49" providerId="ADAL" clId="{4DCA9BF7-4F99-4559-8CF5-56C55F87CCAA}" dt="2023-04-06T04:32:41.807" v="9" actId="165"/>
          <ac:picMkLst>
            <pc:docMk/>
            <pc:sldMk cId="4077744027" sldId="366"/>
            <ac:picMk id="5" creationId="{9740CEFE-AA16-A35E-A63D-A9AD459AD4E0}"/>
          </ac:picMkLst>
        </pc:picChg>
        <pc:picChg chg="mod topLvl">
          <ac:chgData name="Travis Knudsen" userId="a55a5b31-847e-4dd0-9d77-f786f3a5ae49" providerId="ADAL" clId="{4DCA9BF7-4F99-4559-8CF5-56C55F87CCAA}" dt="2023-04-06T04:37:34" v="63" actId="165"/>
          <ac:picMkLst>
            <pc:docMk/>
            <pc:sldMk cId="4077744027" sldId="366"/>
            <ac:picMk id="1026" creationId="{C0C20BD4-1BFC-EEEF-C76B-204158088A78}"/>
          </ac:picMkLst>
        </pc:picChg>
        <pc:picChg chg="mod topLvl">
          <ac:chgData name="Travis Knudsen" userId="a55a5b31-847e-4dd0-9d77-f786f3a5ae49" providerId="ADAL" clId="{4DCA9BF7-4F99-4559-8CF5-56C55F87CCAA}" dt="2023-04-06T04:32:41.807" v="9" actId="165"/>
          <ac:picMkLst>
            <pc:docMk/>
            <pc:sldMk cId="4077744027" sldId="366"/>
            <ac:picMk id="1027" creationId="{278AE1ED-43A1-B08A-A4D7-49C76E9AC4F2}"/>
          </ac:picMkLst>
        </pc:picChg>
      </pc:sldChg>
      <pc:sldChg chg="modAnim">
        <pc:chgData name="Travis Knudsen" userId="a55a5b31-847e-4dd0-9d77-f786f3a5ae49" providerId="ADAL" clId="{4DCA9BF7-4F99-4559-8CF5-56C55F87CCAA}" dt="2023-04-06T06:21:40.511" v="1802"/>
        <pc:sldMkLst>
          <pc:docMk/>
          <pc:sldMk cId="1663946155" sldId="367"/>
        </pc:sldMkLst>
      </pc:sldChg>
      <pc:sldChg chg="addSp delSp modSp mod modAnim">
        <pc:chgData name="Travis Knudsen" userId="a55a5b31-847e-4dd0-9d77-f786f3a5ae49" providerId="ADAL" clId="{4DCA9BF7-4F99-4559-8CF5-56C55F87CCAA}" dt="2023-04-06T07:40:16.502" v="3553" actId="20577"/>
        <pc:sldMkLst>
          <pc:docMk/>
          <pc:sldMk cId="1656507692" sldId="368"/>
        </pc:sldMkLst>
        <pc:spChg chg="ord">
          <ac:chgData name="Travis Knudsen" userId="a55a5b31-847e-4dd0-9d77-f786f3a5ae49" providerId="ADAL" clId="{4DCA9BF7-4F99-4559-8CF5-56C55F87CCAA}" dt="2023-04-06T05:54:46.733" v="1201" actId="167"/>
          <ac:spMkLst>
            <pc:docMk/>
            <pc:sldMk cId="1656507692" sldId="368"/>
            <ac:spMk id="2" creationId="{CD20B44E-5BC6-4B42-AF93-FB0E606644AC}"/>
          </ac:spMkLst>
        </pc:spChg>
        <pc:spChg chg="add mod">
          <ac:chgData name="Travis Knudsen" userId="a55a5b31-847e-4dd0-9d77-f786f3a5ae49" providerId="ADAL" clId="{4DCA9BF7-4F99-4559-8CF5-56C55F87CCAA}" dt="2023-04-06T05:39:23.350" v="1067" actId="1036"/>
          <ac:spMkLst>
            <pc:docMk/>
            <pc:sldMk cId="1656507692" sldId="368"/>
            <ac:spMk id="3" creationId="{7380A4C3-6FD8-5E00-CF22-7C12CDF2EAB1}"/>
          </ac:spMkLst>
        </pc:spChg>
        <pc:spChg chg="mod">
          <ac:chgData name="Travis Knudsen" userId="a55a5b31-847e-4dd0-9d77-f786f3a5ae49" providerId="ADAL" clId="{4DCA9BF7-4F99-4559-8CF5-56C55F87CCAA}" dt="2023-04-06T07:40:16.502" v="3553" actId="20577"/>
          <ac:spMkLst>
            <pc:docMk/>
            <pc:sldMk cId="1656507692" sldId="368"/>
            <ac:spMk id="4" creationId="{86FBDF83-57E5-B08A-67EE-7B88AE5F8182}"/>
          </ac:spMkLst>
        </pc:spChg>
        <pc:spChg chg="del">
          <ac:chgData name="Travis Knudsen" userId="a55a5b31-847e-4dd0-9d77-f786f3a5ae49" providerId="ADAL" clId="{4DCA9BF7-4F99-4559-8CF5-56C55F87CCAA}" dt="2023-04-06T05:39:16.726" v="1057" actId="478"/>
          <ac:spMkLst>
            <pc:docMk/>
            <pc:sldMk cId="1656507692" sldId="368"/>
            <ac:spMk id="50" creationId="{435CEAC4-FF7F-6D19-C101-95C8D5ED6EAE}"/>
          </ac:spMkLst>
        </pc:spChg>
      </pc:sldChg>
      <pc:sldChg chg="modSp mod modTransition modAnim">
        <pc:chgData name="Travis Knudsen" userId="a55a5b31-847e-4dd0-9d77-f786f3a5ae49" providerId="ADAL" clId="{4DCA9BF7-4F99-4559-8CF5-56C55F87CCAA}" dt="2023-04-06T07:32:45.770" v="3536"/>
        <pc:sldMkLst>
          <pc:docMk/>
          <pc:sldMk cId="4228629329" sldId="369"/>
        </pc:sldMkLst>
        <pc:spChg chg="ord">
          <ac:chgData name="Travis Knudsen" userId="a55a5b31-847e-4dd0-9d77-f786f3a5ae49" providerId="ADAL" clId="{4DCA9BF7-4F99-4559-8CF5-56C55F87CCAA}" dt="2023-04-06T06:24:49.211" v="1864" actId="167"/>
          <ac:spMkLst>
            <pc:docMk/>
            <pc:sldMk cId="4228629329" sldId="369"/>
            <ac:spMk id="3" creationId="{EBA0664A-359A-4460-95C1-B3EAE4966868}"/>
          </ac:spMkLst>
        </pc:spChg>
        <pc:spChg chg="mod ord">
          <ac:chgData name="Travis Knudsen" userId="a55a5b31-847e-4dd0-9d77-f786f3a5ae49" providerId="ADAL" clId="{4DCA9BF7-4F99-4559-8CF5-56C55F87CCAA}" dt="2023-04-06T06:24:04.830" v="1844" actId="6549"/>
          <ac:spMkLst>
            <pc:docMk/>
            <pc:sldMk cId="4228629329" sldId="369"/>
            <ac:spMk id="10" creationId="{FFD1FDAE-5BA9-60C4-2835-7FECA0A7443C}"/>
          </ac:spMkLst>
        </pc:spChg>
      </pc:sldChg>
      <pc:sldChg chg="addSp delSp modSp mod modTransition delAnim modAnim">
        <pc:chgData name="Travis Knudsen" userId="a55a5b31-847e-4dd0-9d77-f786f3a5ae49" providerId="ADAL" clId="{4DCA9BF7-4F99-4559-8CF5-56C55F87CCAA}" dt="2023-04-06T07:48:09.818" v="3750"/>
        <pc:sldMkLst>
          <pc:docMk/>
          <pc:sldMk cId="2334519657" sldId="370"/>
        </pc:sldMkLst>
        <pc:spChg chg="add del mod ord">
          <ac:chgData name="Travis Knudsen" userId="a55a5b31-847e-4dd0-9d77-f786f3a5ae49" providerId="ADAL" clId="{4DCA9BF7-4F99-4559-8CF5-56C55F87CCAA}" dt="2023-04-06T06:47:19.392" v="2567" actId="478"/>
          <ac:spMkLst>
            <pc:docMk/>
            <pc:sldMk cId="2334519657" sldId="370"/>
            <ac:spMk id="2" creationId="{080EF685-F9FE-D207-105B-6F1671C0AE37}"/>
          </ac:spMkLst>
        </pc:spChg>
        <pc:spChg chg="add del">
          <ac:chgData name="Travis Knudsen" userId="a55a5b31-847e-4dd0-9d77-f786f3a5ae49" providerId="ADAL" clId="{4DCA9BF7-4F99-4559-8CF5-56C55F87CCAA}" dt="2023-04-06T06:51:29.174" v="2637" actId="478"/>
          <ac:spMkLst>
            <pc:docMk/>
            <pc:sldMk cId="2334519657" sldId="370"/>
            <ac:spMk id="3" creationId="{720C3ECD-4755-9273-B3D3-C0797144DA0F}"/>
          </ac:spMkLst>
        </pc:spChg>
        <pc:spChg chg="mod ord">
          <ac:chgData name="Travis Knudsen" userId="a55a5b31-847e-4dd0-9d77-f786f3a5ae49" providerId="ADAL" clId="{4DCA9BF7-4F99-4559-8CF5-56C55F87CCAA}" dt="2023-04-06T07:47:33.086" v="3749" actId="20577"/>
          <ac:spMkLst>
            <pc:docMk/>
            <pc:sldMk cId="2334519657" sldId="370"/>
            <ac:spMk id="17" creationId="{80D13930-DB66-2582-AA19-07ACFB74F05C}"/>
          </ac:spMkLst>
        </pc:spChg>
        <pc:picChg chg="mod">
          <ac:chgData name="Travis Knudsen" userId="a55a5b31-847e-4dd0-9d77-f786f3a5ae49" providerId="ADAL" clId="{4DCA9BF7-4F99-4559-8CF5-56C55F87CCAA}" dt="2023-04-06T07:35:32.157" v="3546" actId="29295"/>
          <ac:picMkLst>
            <pc:docMk/>
            <pc:sldMk cId="2334519657" sldId="370"/>
            <ac:picMk id="4" creationId="{CA5A7033-6C7C-B8C9-C14D-3D19E745FF08}"/>
          </ac:picMkLst>
        </pc:picChg>
        <pc:picChg chg="mod">
          <ac:chgData name="Travis Knudsen" userId="a55a5b31-847e-4dd0-9d77-f786f3a5ae49" providerId="ADAL" clId="{4DCA9BF7-4F99-4559-8CF5-56C55F87CCAA}" dt="2023-04-06T06:51:47.523" v="2640" actId="29295"/>
          <ac:picMkLst>
            <pc:docMk/>
            <pc:sldMk cId="2334519657" sldId="370"/>
            <ac:picMk id="20" creationId="{7AFFD7E8-45ED-C31D-F543-DA02FBBB7712}"/>
          </ac:picMkLst>
        </pc:picChg>
        <pc:picChg chg="mod">
          <ac:chgData name="Travis Knudsen" userId="a55a5b31-847e-4dd0-9d77-f786f3a5ae49" providerId="ADAL" clId="{4DCA9BF7-4F99-4559-8CF5-56C55F87CCAA}" dt="2023-04-06T06:51:36.328" v="2638" actId="29295"/>
          <ac:picMkLst>
            <pc:docMk/>
            <pc:sldMk cId="2334519657" sldId="370"/>
            <ac:picMk id="21" creationId="{582CAB5D-A8FB-5ED0-3DBD-71C1846FCA90}"/>
          </ac:picMkLst>
        </pc:picChg>
        <pc:picChg chg="mod">
          <ac:chgData name="Travis Knudsen" userId="a55a5b31-847e-4dd0-9d77-f786f3a5ae49" providerId="ADAL" clId="{4DCA9BF7-4F99-4559-8CF5-56C55F87CCAA}" dt="2023-04-06T06:51:40.426" v="2639" actId="29295"/>
          <ac:picMkLst>
            <pc:docMk/>
            <pc:sldMk cId="2334519657" sldId="370"/>
            <ac:picMk id="22" creationId="{EE2964B5-28AD-4F81-A3C2-1A450E7AAA08}"/>
          </ac:picMkLst>
        </pc:picChg>
      </pc:sldChg>
      <pc:sldChg chg="modSp add del modAnim">
        <pc:chgData name="Travis Knudsen" userId="a55a5b31-847e-4dd0-9d77-f786f3a5ae49" providerId="ADAL" clId="{4DCA9BF7-4F99-4559-8CF5-56C55F87CCAA}" dt="2023-04-06T05:22:15.251" v="486" actId="47"/>
        <pc:sldMkLst>
          <pc:docMk/>
          <pc:sldMk cId="234342300" sldId="371"/>
        </pc:sldMkLst>
        <pc:spChg chg="mod">
          <ac:chgData name="Travis Knudsen" userId="a55a5b31-847e-4dd0-9d77-f786f3a5ae49" providerId="ADAL" clId="{4DCA9BF7-4F99-4559-8CF5-56C55F87CCAA}" dt="2023-04-06T05:21:10.850" v="483" actId="20577"/>
          <ac:spMkLst>
            <pc:docMk/>
            <pc:sldMk cId="234342300" sldId="371"/>
            <ac:spMk id="20" creationId="{655D8B66-CE79-E23F-ECA0-A6C6F4E28187}"/>
          </ac:spMkLst>
        </pc:spChg>
        <pc:spChg chg="mod">
          <ac:chgData name="Travis Knudsen" userId="a55a5b31-847e-4dd0-9d77-f786f3a5ae49" providerId="ADAL" clId="{4DCA9BF7-4F99-4559-8CF5-56C55F87CCAA}" dt="2023-04-06T05:21:14.698" v="484" actId="20577"/>
          <ac:spMkLst>
            <pc:docMk/>
            <pc:sldMk cId="234342300" sldId="371"/>
            <ac:spMk id="40" creationId="{6C4B1347-11D6-586C-AB01-28757FF44A8B}"/>
          </ac:spMkLst>
        </pc:spChg>
        <pc:spChg chg="mod">
          <ac:chgData name="Travis Knudsen" userId="a55a5b31-847e-4dd0-9d77-f786f3a5ae49" providerId="ADAL" clId="{4DCA9BF7-4F99-4559-8CF5-56C55F87CCAA}" dt="2023-04-06T05:21:18.040" v="485" actId="20577"/>
          <ac:spMkLst>
            <pc:docMk/>
            <pc:sldMk cId="234342300" sldId="371"/>
            <ac:spMk id="45" creationId="{45AC5EAD-3B3D-6D7B-2916-ADBD74467092}"/>
          </ac:spMkLst>
        </pc:spChg>
      </pc:sldChg>
      <pc:sldChg chg="addSp delSp modSp add del mod ord delAnim modAnim">
        <pc:chgData name="Travis Knudsen" userId="a55a5b31-847e-4dd0-9d77-f786f3a5ae49" providerId="ADAL" clId="{4DCA9BF7-4F99-4559-8CF5-56C55F87CCAA}" dt="2023-04-06T07:25:32.020" v="3464" actId="47"/>
        <pc:sldMkLst>
          <pc:docMk/>
          <pc:sldMk cId="2480354142" sldId="371"/>
        </pc:sldMkLst>
        <pc:spChg chg="mod">
          <ac:chgData name="Travis Knudsen" userId="a55a5b31-847e-4dd0-9d77-f786f3a5ae49" providerId="ADAL" clId="{4DCA9BF7-4F99-4559-8CF5-56C55F87CCAA}" dt="2023-04-06T07:17:06.971" v="3385"/>
          <ac:spMkLst>
            <pc:docMk/>
            <pc:sldMk cId="2480354142" sldId="371"/>
            <ac:spMk id="4" creationId="{D04B0000-9D02-4C7E-AC02-764FEBB8143F}"/>
          </ac:spMkLst>
        </pc:spChg>
        <pc:spChg chg="del">
          <ac:chgData name="Travis Knudsen" userId="a55a5b31-847e-4dd0-9d77-f786f3a5ae49" providerId="ADAL" clId="{4DCA9BF7-4F99-4559-8CF5-56C55F87CCAA}" dt="2023-04-06T05:59:31.017" v="1292" actId="478"/>
          <ac:spMkLst>
            <pc:docMk/>
            <pc:sldMk cId="2480354142" sldId="371"/>
            <ac:spMk id="18" creationId="{6EA7FBCC-C86E-4FA0-91BF-EB6E0EA6A598}"/>
          </ac:spMkLst>
        </pc:spChg>
        <pc:spChg chg="add del mod">
          <ac:chgData name="Travis Knudsen" userId="a55a5b31-847e-4dd0-9d77-f786f3a5ae49" providerId="ADAL" clId="{4DCA9BF7-4F99-4559-8CF5-56C55F87CCAA}" dt="2023-04-06T07:16:58.641" v="3381" actId="478"/>
          <ac:spMkLst>
            <pc:docMk/>
            <pc:sldMk cId="2480354142" sldId="371"/>
            <ac:spMk id="22" creationId="{A366C5EE-1196-D5CE-2D75-8A759A30FB59}"/>
          </ac:spMkLst>
        </pc:spChg>
        <pc:spChg chg="add del mod ord">
          <ac:chgData name="Travis Knudsen" userId="a55a5b31-847e-4dd0-9d77-f786f3a5ae49" providerId="ADAL" clId="{4DCA9BF7-4F99-4559-8CF5-56C55F87CCAA}" dt="2023-04-06T07:16:56.806" v="3380" actId="478"/>
          <ac:spMkLst>
            <pc:docMk/>
            <pc:sldMk cId="2480354142" sldId="371"/>
            <ac:spMk id="23" creationId="{4B2525FE-8883-9C7C-1004-1DA5227FB3FA}"/>
          </ac:spMkLst>
        </pc:spChg>
        <pc:spChg chg="add del mod">
          <ac:chgData name="Travis Knudsen" userId="a55a5b31-847e-4dd0-9d77-f786f3a5ae49" providerId="ADAL" clId="{4DCA9BF7-4F99-4559-8CF5-56C55F87CCAA}" dt="2023-04-06T06:28:04.534" v="1955" actId="478"/>
          <ac:spMkLst>
            <pc:docMk/>
            <pc:sldMk cId="2480354142" sldId="371"/>
            <ac:spMk id="25" creationId="{2E9E2736-1056-3ABE-1D6F-AA702EFC6A1E}"/>
          </ac:spMkLst>
        </pc:spChg>
        <pc:spChg chg="add mod ord">
          <ac:chgData name="Travis Knudsen" userId="a55a5b31-847e-4dd0-9d77-f786f3a5ae49" providerId="ADAL" clId="{4DCA9BF7-4F99-4559-8CF5-56C55F87CCAA}" dt="2023-04-06T07:17:10.535" v="3386" actId="1076"/>
          <ac:spMkLst>
            <pc:docMk/>
            <pc:sldMk cId="2480354142" sldId="371"/>
            <ac:spMk id="26" creationId="{E7FF7DB8-C6B3-B42F-A228-5B296EEFEDAF}"/>
          </ac:spMkLst>
        </pc:spChg>
        <pc:spChg chg="add del mod ord">
          <ac:chgData name="Travis Knudsen" userId="a55a5b31-847e-4dd0-9d77-f786f3a5ae49" providerId="ADAL" clId="{4DCA9BF7-4F99-4559-8CF5-56C55F87CCAA}" dt="2023-04-06T07:17:00.794" v="3382" actId="478"/>
          <ac:spMkLst>
            <pc:docMk/>
            <pc:sldMk cId="2480354142" sldId="371"/>
            <ac:spMk id="27" creationId="{32464A9A-2851-4C57-6196-0354766F0ADE}"/>
          </ac:spMkLst>
        </pc:spChg>
        <pc:grpChg chg="add del mod">
          <ac:chgData name="Travis Knudsen" userId="a55a5b31-847e-4dd0-9d77-f786f3a5ae49" providerId="ADAL" clId="{4DCA9BF7-4F99-4559-8CF5-56C55F87CCAA}" dt="2023-04-06T07:16:55.657" v="3379" actId="478"/>
          <ac:grpSpMkLst>
            <pc:docMk/>
            <pc:sldMk cId="2480354142" sldId="371"/>
            <ac:grpSpMk id="24" creationId="{164BBA16-D469-7C85-8F3C-548EA2857200}"/>
          </ac:grpSpMkLst>
        </pc:grpChg>
        <pc:picChg chg="del">
          <ac:chgData name="Travis Knudsen" userId="a55a5b31-847e-4dd0-9d77-f786f3a5ae49" providerId="ADAL" clId="{4DCA9BF7-4F99-4559-8CF5-56C55F87CCAA}" dt="2023-04-06T05:59:27.440" v="1290" actId="478"/>
          <ac:picMkLst>
            <pc:docMk/>
            <pc:sldMk cId="2480354142" sldId="371"/>
            <ac:picMk id="5" creationId="{6E839959-AE5C-4CE6-8ED1-2EB48A0D8FB6}"/>
          </ac:picMkLst>
        </pc:picChg>
        <pc:picChg chg="del">
          <ac:chgData name="Travis Knudsen" userId="a55a5b31-847e-4dd0-9d77-f786f3a5ae49" providerId="ADAL" clId="{4DCA9BF7-4F99-4559-8CF5-56C55F87CCAA}" dt="2023-04-06T05:59:25.776" v="1289" actId="478"/>
          <ac:picMkLst>
            <pc:docMk/>
            <pc:sldMk cId="2480354142" sldId="371"/>
            <ac:picMk id="7" creationId="{E3F5BB69-1ADB-4A8F-B2D9-4E643AE97BBC}"/>
          </ac:picMkLst>
        </pc:picChg>
        <pc:picChg chg="del">
          <ac:chgData name="Travis Knudsen" userId="a55a5b31-847e-4dd0-9d77-f786f3a5ae49" providerId="ADAL" clId="{4DCA9BF7-4F99-4559-8CF5-56C55F87CCAA}" dt="2023-04-06T05:59:39.230" v="1301" actId="478"/>
          <ac:picMkLst>
            <pc:docMk/>
            <pc:sldMk cId="2480354142" sldId="371"/>
            <ac:picMk id="9" creationId="{62C28AEF-FF5F-47A9-85F8-40764D3F28F4}"/>
          </ac:picMkLst>
        </pc:picChg>
        <pc:picChg chg="del">
          <ac:chgData name="Travis Knudsen" userId="a55a5b31-847e-4dd0-9d77-f786f3a5ae49" providerId="ADAL" clId="{4DCA9BF7-4F99-4559-8CF5-56C55F87CCAA}" dt="2023-04-06T05:59:33.737" v="1295" actId="478"/>
          <ac:picMkLst>
            <pc:docMk/>
            <pc:sldMk cId="2480354142" sldId="371"/>
            <ac:picMk id="13" creationId="{56242EB1-F4E3-4330-9F71-C189E683DD2E}"/>
          </ac:picMkLst>
        </pc:picChg>
        <pc:picChg chg="del">
          <ac:chgData name="Travis Knudsen" userId="a55a5b31-847e-4dd0-9d77-f786f3a5ae49" providerId="ADAL" clId="{4DCA9BF7-4F99-4559-8CF5-56C55F87CCAA}" dt="2023-04-06T05:59:32.823" v="1294" actId="478"/>
          <ac:picMkLst>
            <pc:docMk/>
            <pc:sldMk cId="2480354142" sldId="371"/>
            <ac:picMk id="14" creationId="{74D5BA62-87B0-46EE-BD75-1A0229D75AB1}"/>
          </ac:picMkLst>
        </pc:picChg>
        <pc:picChg chg="del">
          <ac:chgData name="Travis Knudsen" userId="a55a5b31-847e-4dd0-9d77-f786f3a5ae49" providerId="ADAL" clId="{4DCA9BF7-4F99-4559-8CF5-56C55F87CCAA}" dt="2023-04-06T05:59:31.962" v="1293" actId="478"/>
          <ac:picMkLst>
            <pc:docMk/>
            <pc:sldMk cId="2480354142" sldId="371"/>
            <ac:picMk id="15" creationId="{49B5BC83-E1C5-460C-A8DB-D9EC1C6EA2B1}"/>
          </ac:picMkLst>
        </pc:picChg>
        <pc:picChg chg="del">
          <ac:chgData name="Travis Knudsen" userId="a55a5b31-847e-4dd0-9d77-f786f3a5ae49" providerId="ADAL" clId="{4DCA9BF7-4F99-4559-8CF5-56C55F87CCAA}" dt="2023-04-06T05:59:34.490" v="1296" actId="478"/>
          <ac:picMkLst>
            <pc:docMk/>
            <pc:sldMk cId="2480354142" sldId="371"/>
            <ac:picMk id="17" creationId="{660A58BB-B8B8-49FB-925E-82D23BB91623}"/>
          </ac:picMkLst>
        </pc:picChg>
        <pc:picChg chg="add mod">
          <ac:chgData name="Travis Knudsen" userId="a55a5b31-847e-4dd0-9d77-f786f3a5ae49" providerId="ADAL" clId="{4DCA9BF7-4F99-4559-8CF5-56C55F87CCAA}" dt="2023-04-06T06:08:16.316" v="1568" actId="164"/>
          <ac:picMkLst>
            <pc:docMk/>
            <pc:sldMk cId="2480354142" sldId="371"/>
            <ac:picMk id="19" creationId="{346338F3-26FD-37BD-CB9D-B396F360A949}"/>
          </ac:picMkLst>
        </pc:picChg>
        <pc:picChg chg="add mod">
          <ac:chgData name="Travis Knudsen" userId="a55a5b31-847e-4dd0-9d77-f786f3a5ae49" providerId="ADAL" clId="{4DCA9BF7-4F99-4559-8CF5-56C55F87CCAA}" dt="2023-04-06T06:08:16.316" v="1568" actId="164"/>
          <ac:picMkLst>
            <pc:docMk/>
            <pc:sldMk cId="2480354142" sldId="371"/>
            <ac:picMk id="20" creationId="{671ECC5E-C5DF-CFB2-2B39-876576DB5F9B}"/>
          </ac:picMkLst>
        </pc:picChg>
        <pc:picChg chg="add mod">
          <ac:chgData name="Travis Knudsen" userId="a55a5b31-847e-4dd0-9d77-f786f3a5ae49" providerId="ADAL" clId="{4DCA9BF7-4F99-4559-8CF5-56C55F87CCAA}" dt="2023-04-06T06:08:16.316" v="1568" actId="164"/>
          <ac:picMkLst>
            <pc:docMk/>
            <pc:sldMk cId="2480354142" sldId="371"/>
            <ac:picMk id="21" creationId="{A83740A1-E950-DC4C-8636-0ED7C43DC37C}"/>
          </ac:picMkLst>
        </pc:picChg>
        <pc:picChg chg="add del">
          <ac:chgData name="Travis Knudsen" userId="a55a5b31-847e-4dd0-9d77-f786f3a5ae49" providerId="ADAL" clId="{4DCA9BF7-4F99-4559-8CF5-56C55F87CCAA}" dt="2023-04-06T07:24:37.691" v="3460" actId="478"/>
          <ac:picMkLst>
            <pc:docMk/>
            <pc:sldMk cId="2480354142" sldId="371"/>
            <ac:picMk id="2050" creationId="{3B4935A7-E136-BB44-BFC0-F572C76E1DC1}"/>
          </ac:picMkLst>
        </pc:picChg>
        <pc:picChg chg="add del">
          <ac:chgData name="Travis Knudsen" userId="a55a5b31-847e-4dd0-9d77-f786f3a5ae49" providerId="ADAL" clId="{4DCA9BF7-4F99-4559-8CF5-56C55F87CCAA}" dt="2023-04-06T07:25:07.516" v="3462" actId="478"/>
          <ac:picMkLst>
            <pc:docMk/>
            <pc:sldMk cId="2480354142" sldId="371"/>
            <ac:picMk id="2052" creationId="{4380C719-93A5-1F4E-64B9-3EA3FB93C418}"/>
          </ac:picMkLst>
        </pc:picChg>
        <pc:picChg chg="add">
          <ac:chgData name="Travis Knudsen" userId="a55a5b31-847e-4dd0-9d77-f786f3a5ae49" providerId="ADAL" clId="{4DCA9BF7-4F99-4559-8CF5-56C55F87CCAA}" dt="2023-04-06T07:25:08.783" v="3463"/>
          <ac:picMkLst>
            <pc:docMk/>
            <pc:sldMk cId="2480354142" sldId="371"/>
            <ac:picMk id="2054" creationId="{59FEBC75-D89C-BE80-4971-7825EC922B88}"/>
          </ac:picMkLst>
        </pc:picChg>
        <pc:cxnChg chg="del">
          <ac:chgData name="Travis Knudsen" userId="a55a5b31-847e-4dd0-9d77-f786f3a5ae49" providerId="ADAL" clId="{4DCA9BF7-4F99-4559-8CF5-56C55F87CCAA}" dt="2023-04-06T05:59:28.758" v="1291" actId="478"/>
          <ac:cxnSpMkLst>
            <pc:docMk/>
            <pc:sldMk cId="2480354142" sldId="371"/>
            <ac:cxnSpMk id="6" creationId="{C1B025B4-DBE5-43E6-84AB-DA08074A9146}"/>
          </ac:cxnSpMkLst>
        </pc:cxnChg>
        <pc:cxnChg chg="del">
          <ac:chgData name="Travis Knudsen" userId="a55a5b31-847e-4dd0-9d77-f786f3a5ae49" providerId="ADAL" clId="{4DCA9BF7-4F99-4559-8CF5-56C55F87CCAA}" dt="2023-04-06T05:59:36.098" v="1298" actId="478"/>
          <ac:cxnSpMkLst>
            <pc:docMk/>
            <pc:sldMk cId="2480354142" sldId="371"/>
            <ac:cxnSpMk id="10" creationId="{56A20757-011B-4A76-BFC3-FF86D53AE660}"/>
          </ac:cxnSpMkLst>
        </pc:cxnChg>
        <pc:cxnChg chg="del">
          <ac:chgData name="Travis Knudsen" userId="a55a5b31-847e-4dd0-9d77-f786f3a5ae49" providerId="ADAL" clId="{4DCA9BF7-4F99-4559-8CF5-56C55F87CCAA}" dt="2023-04-06T05:59:37.658" v="1299" actId="478"/>
          <ac:cxnSpMkLst>
            <pc:docMk/>
            <pc:sldMk cId="2480354142" sldId="371"/>
            <ac:cxnSpMk id="11" creationId="{6DD0B0CC-B2D3-4819-B029-3BE7E45C5AB1}"/>
          </ac:cxnSpMkLst>
        </pc:cxnChg>
        <pc:cxnChg chg="del">
          <ac:chgData name="Travis Knudsen" userId="a55a5b31-847e-4dd0-9d77-f786f3a5ae49" providerId="ADAL" clId="{4DCA9BF7-4F99-4559-8CF5-56C55F87CCAA}" dt="2023-04-06T05:59:38.406" v="1300" actId="478"/>
          <ac:cxnSpMkLst>
            <pc:docMk/>
            <pc:sldMk cId="2480354142" sldId="371"/>
            <ac:cxnSpMk id="12" creationId="{496CA842-FE1B-452A-A26C-981BDAD60513}"/>
          </ac:cxnSpMkLst>
        </pc:cxnChg>
        <pc:cxnChg chg="del">
          <ac:chgData name="Travis Knudsen" userId="a55a5b31-847e-4dd0-9d77-f786f3a5ae49" providerId="ADAL" clId="{4DCA9BF7-4F99-4559-8CF5-56C55F87CCAA}" dt="2023-04-06T05:59:35.384" v="1297" actId="478"/>
          <ac:cxnSpMkLst>
            <pc:docMk/>
            <pc:sldMk cId="2480354142" sldId="371"/>
            <ac:cxnSpMk id="16" creationId="{8217FF17-F837-406F-A4B2-1D0D38CE60F3}"/>
          </ac:cxnSpMkLst>
        </pc:cxnChg>
      </pc:sldChg>
      <pc:sldChg chg="modSp add">
        <pc:chgData name="Travis Knudsen" userId="a55a5b31-847e-4dd0-9d77-f786f3a5ae49" providerId="ADAL" clId="{4DCA9BF7-4F99-4559-8CF5-56C55F87CCAA}" dt="2023-04-06T07:00:32.969" v="3020" actId="20577"/>
        <pc:sldMkLst>
          <pc:docMk/>
          <pc:sldMk cId="1800190600" sldId="372"/>
        </pc:sldMkLst>
        <pc:spChg chg="mod">
          <ac:chgData name="Travis Knudsen" userId="a55a5b31-847e-4dd0-9d77-f786f3a5ae49" providerId="ADAL" clId="{4DCA9BF7-4F99-4559-8CF5-56C55F87CCAA}" dt="2023-04-06T07:00:32.969" v="3020" actId="20577"/>
          <ac:spMkLst>
            <pc:docMk/>
            <pc:sldMk cId="1800190600" sldId="372"/>
            <ac:spMk id="4" creationId="{D04B0000-9D02-4C7E-AC02-764FEBB8143F}"/>
          </ac:spMkLst>
        </pc:spChg>
      </pc:sldChg>
      <pc:sldChg chg="addSp modSp add mod modAnim">
        <pc:chgData name="Travis Knudsen" userId="a55a5b31-847e-4dd0-9d77-f786f3a5ae49" providerId="ADAL" clId="{4DCA9BF7-4F99-4559-8CF5-56C55F87CCAA}" dt="2023-04-06T07:42:57.524" v="3601" actId="1076"/>
        <pc:sldMkLst>
          <pc:docMk/>
          <pc:sldMk cId="2811209145" sldId="373"/>
        </pc:sldMkLst>
        <pc:spChg chg="add mod">
          <ac:chgData name="Travis Knudsen" userId="a55a5b31-847e-4dd0-9d77-f786f3a5ae49" providerId="ADAL" clId="{4DCA9BF7-4F99-4559-8CF5-56C55F87CCAA}" dt="2023-04-06T07:30:28.837" v="3530" actId="6549"/>
          <ac:spMkLst>
            <pc:docMk/>
            <pc:sldMk cId="2811209145" sldId="373"/>
            <ac:spMk id="5" creationId="{12F39602-224F-50D5-2327-0B455FF15408}"/>
          </ac:spMkLst>
        </pc:spChg>
        <pc:spChg chg="mod">
          <ac:chgData name="Travis Knudsen" userId="a55a5b31-847e-4dd0-9d77-f786f3a5ae49" providerId="ADAL" clId="{4DCA9BF7-4F99-4559-8CF5-56C55F87CCAA}" dt="2023-04-06T07:42:47.494" v="3599" actId="1036"/>
          <ac:spMkLst>
            <pc:docMk/>
            <pc:sldMk cId="2811209145" sldId="373"/>
            <ac:spMk id="22" creationId="{A366C5EE-1196-D5CE-2D75-8A759A30FB59}"/>
          </ac:spMkLst>
        </pc:spChg>
        <pc:spChg chg="mod">
          <ac:chgData name="Travis Knudsen" userId="a55a5b31-847e-4dd0-9d77-f786f3a5ae49" providerId="ADAL" clId="{4DCA9BF7-4F99-4559-8CF5-56C55F87CCAA}" dt="2023-04-06T07:42:47.494" v="3599" actId="1036"/>
          <ac:spMkLst>
            <pc:docMk/>
            <pc:sldMk cId="2811209145" sldId="373"/>
            <ac:spMk id="23" creationId="{4B2525FE-8883-9C7C-1004-1DA5227FB3FA}"/>
          </ac:spMkLst>
        </pc:spChg>
        <pc:spChg chg="mod">
          <ac:chgData name="Travis Knudsen" userId="a55a5b31-847e-4dd0-9d77-f786f3a5ae49" providerId="ADAL" clId="{4DCA9BF7-4F99-4559-8CF5-56C55F87CCAA}" dt="2023-04-06T07:42:57.524" v="3601" actId="1076"/>
          <ac:spMkLst>
            <pc:docMk/>
            <pc:sldMk cId="2811209145" sldId="373"/>
            <ac:spMk id="26" creationId="{E7FF7DB8-C6B3-B42F-A228-5B296EEFEDAF}"/>
          </ac:spMkLst>
        </pc:spChg>
        <pc:spChg chg="mod">
          <ac:chgData name="Travis Knudsen" userId="a55a5b31-847e-4dd0-9d77-f786f3a5ae49" providerId="ADAL" clId="{4DCA9BF7-4F99-4559-8CF5-56C55F87CCAA}" dt="2023-04-06T07:42:51.252" v="3600" actId="1076"/>
          <ac:spMkLst>
            <pc:docMk/>
            <pc:sldMk cId="2811209145" sldId="373"/>
            <ac:spMk id="27" creationId="{32464A9A-2851-4C57-6196-0354766F0ADE}"/>
          </ac:spMkLst>
        </pc:spChg>
        <pc:grpChg chg="add mod">
          <ac:chgData name="Travis Knudsen" userId="a55a5b31-847e-4dd0-9d77-f786f3a5ae49" providerId="ADAL" clId="{4DCA9BF7-4F99-4559-8CF5-56C55F87CCAA}" dt="2023-04-06T07:20:50.550" v="3414" actId="164"/>
          <ac:grpSpMkLst>
            <pc:docMk/>
            <pc:sldMk cId="2811209145" sldId="373"/>
            <ac:grpSpMk id="6" creationId="{C2D26B2B-1320-2F36-184A-26E69E4A3C0F}"/>
          </ac:grpSpMkLst>
        </pc:grpChg>
        <pc:grpChg chg="mod">
          <ac:chgData name="Travis Knudsen" userId="a55a5b31-847e-4dd0-9d77-f786f3a5ae49" providerId="ADAL" clId="{4DCA9BF7-4F99-4559-8CF5-56C55F87CCAA}" dt="2023-04-06T07:42:47.494" v="3599" actId="1036"/>
          <ac:grpSpMkLst>
            <pc:docMk/>
            <pc:sldMk cId="2811209145" sldId="373"/>
            <ac:grpSpMk id="24" creationId="{164BBA16-D469-7C85-8F3C-548EA2857200}"/>
          </ac:grpSpMkLst>
        </pc:grpChg>
        <pc:picChg chg="mod">
          <ac:chgData name="Travis Knudsen" userId="a55a5b31-847e-4dd0-9d77-f786f3a5ae49" providerId="ADAL" clId="{4DCA9BF7-4F99-4559-8CF5-56C55F87CCAA}" dt="2023-04-06T07:42:29.372" v="3573" actId="12789"/>
          <ac:picMkLst>
            <pc:docMk/>
            <pc:sldMk cId="2811209145" sldId="373"/>
            <ac:picMk id="19" creationId="{346338F3-26FD-37BD-CB9D-B396F360A949}"/>
          </ac:picMkLst>
        </pc:picChg>
        <pc:picChg chg="mod">
          <ac:chgData name="Travis Knudsen" userId="a55a5b31-847e-4dd0-9d77-f786f3a5ae49" providerId="ADAL" clId="{4DCA9BF7-4F99-4559-8CF5-56C55F87CCAA}" dt="2023-04-06T07:42:29.372" v="3573" actId="12789"/>
          <ac:picMkLst>
            <pc:docMk/>
            <pc:sldMk cId="2811209145" sldId="373"/>
            <ac:picMk id="20" creationId="{671ECC5E-C5DF-CFB2-2B39-876576DB5F9B}"/>
          </ac:picMkLst>
        </pc:picChg>
        <pc:picChg chg="mod">
          <ac:chgData name="Travis Knudsen" userId="a55a5b31-847e-4dd0-9d77-f786f3a5ae49" providerId="ADAL" clId="{4DCA9BF7-4F99-4559-8CF5-56C55F87CCAA}" dt="2023-04-06T07:42:29.372" v="3573" actId="12789"/>
          <ac:picMkLst>
            <pc:docMk/>
            <pc:sldMk cId="2811209145" sldId="373"/>
            <ac:picMk id="21" creationId="{A83740A1-E950-DC4C-8636-0ED7C43DC37C}"/>
          </ac:picMkLst>
        </pc:picChg>
      </pc:sldChg>
    </pc:docChg>
  </pc:docChgLst>
  <pc:docChgLst>
    <pc:chgData name="Travis Knudsen" userId="a55a5b31-847e-4dd0-9d77-f786f3a5ae49" providerId="ADAL" clId="{A9679036-D4EF-4E4E-8A5B-022A07FE8378}"/>
    <pc:docChg chg="undo custSel addSld modSld">
      <pc:chgData name="Travis Knudsen" userId="a55a5b31-847e-4dd0-9d77-f786f3a5ae49" providerId="ADAL" clId="{A9679036-D4EF-4E4E-8A5B-022A07FE8378}" dt="2023-04-07T16:20:22.043" v="1722" actId="20577"/>
      <pc:docMkLst>
        <pc:docMk/>
      </pc:docMkLst>
      <pc:sldChg chg="modSp modAnim delCm modCm">
        <pc:chgData name="Travis Knudsen" userId="a55a5b31-847e-4dd0-9d77-f786f3a5ae49" providerId="ADAL" clId="{A9679036-D4EF-4E4E-8A5B-022A07FE8378}" dt="2023-04-06T21:30:50.396" v="1558"/>
        <pc:sldMkLst>
          <pc:docMk/>
          <pc:sldMk cId="2829675401" sldId="320"/>
        </pc:sldMkLst>
        <pc:spChg chg="mod">
          <ac:chgData name="Travis Knudsen" userId="a55a5b31-847e-4dd0-9d77-f786f3a5ae49" providerId="ADAL" clId="{A9679036-D4EF-4E4E-8A5B-022A07FE8378}" dt="2023-04-06T21:30:40.897" v="1554" actId="313"/>
          <ac:spMkLst>
            <pc:docMk/>
            <pc:sldMk cId="2829675401" sldId="320"/>
            <ac:spMk id="5" creationId="{E638F7B4-B939-1FE8-1FE2-A64755C4D750}"/>
          </ac:spMkLst>
        </pc:spChg>
        <pc:extLst>
          <p:ext xmlns:p="http://schemas.openxmlformats.org/presentationml/2006/main" uri="{D6D511B9-2390-475A-947B-AFAB55BFBCF1}">
            <pc226:cmChg xmlns:pc226="http://schemas.microsoft.com/office/powerpoint/2022/06/main/command" chg="del mod">
              <pc226:chgData name="Travis Knudsen" userId="a55a5b31-847e-4dd0-9d77-f786f3a5ae49" providerId="ADAL" clId="{A9679036-D4EF-4E4E-8A5B-022A07FE8378}" dt="2023-04-06T21:30:48.298" v="1556"/>
              <pc2:cmMkLst xmlns:pc2="http://schemas.microsoft.com/office/powerpoint/2019/9/main/command">
                <pc:docMk/>
                <pc:sldMk cId="2829675401" sldId="320"/>
                <pc2:cmMk id="{DAC7F91E-E05D-4FBB-9289-74F94B005FEF}"/>
              </pc2:cmMkLst>
            </pc226:cmChg>
            <pc226:cmChg xmlns:pc226="http://schemas.microsoft.com/office/powerpoint/2022/06/main/command" chg="del mod">
              <pc226:chgData name="Travis Knudsen" userId="a55a5b31-847e-4dd0-9d77-f786f3a5ae49" providerId="ADAL" clId="{A9679036-D4EF-4E4E-8A5B-022A07FE8378}" dt="2023-04-06T21:30:50.396" v="1558"/>
              <pc2:cmMkLst xmlns:pc2="http://schemas.microsoft.com/office/powerpoint/2019/9/main/command">
                <pc:docMk/>
                <pc:sldMk cId="2829675401" sldId="320"/>
                <pc2:cmMk id="{E41A8A35-02FA-42D3-9E85-0AE0BB979A26}"/>
              </pc2:cmMkLst>
            </pc226:cmChg>
          </p:ext>
        </pc:extLst>
      </pc:sldChg>
      <pc:sldChg chg="modSp delCm modCm modNotesTx">
        <pc:chgData name="Travis Knudsen" userId="a55a5b31-847e-4dd0-9d77-f786f3a5ae49" providerId="ADAL" clId="{A9679036-D4EF-4E4E-8A5B-022A07FE8378}" dt="2023-04-06T21:31:04.457" v="1561"/>
        <pc:sldMkLst>
          <pc:docMk/>
          <pc:sldMk cId="3781422939" sldId="321"/>
        </pc:sldMkLst>
        <pc:picChg chg="mod">
          <ac:chgData name="Travis Knudsen" userId="a55a5b31-847e-4dd0-9d77-f786f3a5ae49" providerId="ADAL" clId="{A9679036-D4EF-4E4E-8A5B-022A07FE8378}" dt="2023-04-06T16:09:15.268" v="1300" actId="14826"/>
          <ac:picMkLst>
            <pc:docMk/>
            <pc:sldMk cId="3781422939" sldId="321"/>
            <ac:picMk id="15" creationId="{B4BA08CE-6CC6-A790-206F-DF9E912CA676}"/>
          </ac:picMkLst>
        </pc:picChg>
        <pc:extLst>
          <p:ext xmlns:p="http://schemas.openxmlformats.org/presentationml/2006/main" uri="{D6D511B9-2390-475A-947B-AFAB55BFBCF1}">
            <pc226:cmChg xmlns:pc226="http://schemas.microsoft.com/office/powerpoint/2022/06/main/command" chg="del mod">
              <pc226:chgData name="Travis Knudsen" userId="a55a5b31-847e-4dd0-9d77-f786f3a5ae49" providerId="ADAL" clId="{A9679036-D4EF-4E4E-8A5B-022A07FE8378}" dt="2023-04-06T21:31:04.457" v="1561"/>
              <pc2:cmMkLst xmlns:pc2="http://schemas.microsoft.com/office/powerpoint/2019/9/main/command">
                <pc:docMk/>
                <pc:sldMk cId="3781422939" sldId="321"/>
                <pc2:cmMk id="{D7CC6617-A3AA-458B-87EF-F7436941F718}"/>
              </pc2:cmMkLst>
              <pc226:cmRplyChg chg="add">
                <pc226:chgData name="Travis Knudsen" userId="a55a5b31-847e-4dd0-9d77-f786f3a5ae49" providerId="ADAL" clId="{A9679036-D4EF-4E4E-8A5B-022A07FE8378}" dt="2023-04-06T21:31:01.474" v="1559"/>
                <pc2:cmRplyMkLst xmlns:pc2="http://schemas.microsoft.com/office/powerpoint/2019/9/main/command">
                  <pc:docMk/>
                  <pc:sldMk cId="3781422939" sldId="321"/>
                  <pc2:cmMk id="{D7CC6617-A3AA-458B-87EF-F7436941F718}"/>
                  <pc2:cmRplyMk id="{5A6EE880-9150-463B-8277-D7FF65F7D425}"/>
                </pc2:cmRplyMkLst>
              </pc226:cmRplyChg>
            </pc226:cmChg>
          </p:ext>
        </pc:extLst>
      </pc:sldChg>
      <pc:sldChg chg="modSp delCm modCm">
        <pc:chgData name="Travis Knudsen" userId="a55a5b31-847e-4dd0-9d77-f786f3a5ae49" providerId="ADAL" clId="{A9679036-D4EF-4E4E-8A5B-022A07FE8378}" dt="2023-04-06T21:32:11.597" v="1619"/>
        <pc:sldMkLst>
          <pc:docMk/>
          <pc:sldMk cId="2906862848" sldId="329"/>
        </pc:sldMkLst>
        <pc:spChg chg="mod">
          <ac:chgData name="Travis Knudsen" userId="a55a5b31-847e-4dd0-9d77-f786f3a5ae49" providerId="ADAL" clId="{A9679036-D4EF-4E4E-8A5B-022A07FE8378}" dt="2023-04-06T21:32:00.549" v="1612" actId="6549"/>
          <ac:spMkLst>
            <pc:docMk/>
            <pc:sldMk cId="2906862848" sldId="329"/>
            <ac:spMk id="11" creationId="{CFB6FCF2-631D-4422-8979-7ADF9F8EFD21}"/>
          </ac:spMkLst>
        </pc:spChg>
        <pc:spChg chg="mod">
          <ac:chgData name="Travis Knudsen" userId="a55a5b31-847e-4dd0-9d77-f786f3a5ae49" providerId="ADAL" clId="{A9679036-D4EF-4E4E-8A5B-022A07FE8378}" dt="2023-04-06T21:32:06.666" v="1615" actId="20577"/>
          <ac:spMkLst>
            <pc:docMk/>
            <pc:sldMk cId="2906862848" sldId="329"/>
            <ac:spMk id="13" creationId="{AE61D1D7-97A7-4F1C-8E7F-EB83DFCBADCF}"/>
          </ac:spMkLst>
        </pc:spChg>
        <pc:extLst>
          <p:ext xmlns:p="http://schemas.openxmlformats.org/presentationml/2006/main" uri="{D6D511B9-2390-475A-947B-AFAB55BFBCF1}">
            <pc226:cmChg xmlns:pc226="http://schemas.microsoft.com/office/powerpoint/2022/06/main/command" chg="del mod">
              <pc226:chgData name="Travis Knudsen" userId="a55a5b31-847e-4dd0-9d77-f786f3a5ae49" providerId="ADAL" clId="{A9679036-D4EF-4E4E-8A5B-022A07FE8378}" dt="2023-04-06T21:32:10.980" v="1618"/>
              <pc2:cmMkLst xmlns:pc2="http://schemas.microsoft.com/office/powerpoint/2019/9/main/command">
                <pc:docMk/>
                <pc:sldMk cId="2906862848" sldId="329"/>
                <pc2:cmMk id="{89EDA939-F7B5-4395-97C2-F1240720E261}"/>
              </pc2:cmMkLst>
            </pc226:cmChg>
            <pc226:cmChg xmlns:pc226="http://schemas.microsoft.com/office/powerpoint/2022/06/main/command" chg="del mod">
              <pc226:chgData name="Travis Knudsen" userId="a55a5b31-847e-4dd0-9d77-f786f3a5ae49" providerId="ADAL" clId="{A9679036-D4EF-4E4E-8A5B-022A07FE8378}" dt="2023-04-06T21:32:11.597" v="1619"/>
              <pc2:cmMkLst xmlns:pc2="http://schemas.microsoft.com/office/powerpoint/2019/9/main/command">
                <pc:docMk/>
                <pc:sldMk cId="2906862848" sldId="329"/>
                <pc2:cmMk id="{9774E15F-1B19-492C-9E66-D50FA7918412}"/>
              </pc2:cmMkLst>
            </pc226:cmChg>
          </p:ext>
        </pc:extLst>
      </pc:sldChg>
      <pc:sldChg chg="modNotesTx">
        <pc:chgData name="Travis Knudsen" userId="a55a5b31-847e-4dd0-9d77-f786f3a5ae49" providerId="ADAL" clId="{A9679036-D4EF-4E4E-8A5B-022A07FE8378}" dt="2023-04-06T16:24:19.356" v="1487" actId="20577"/>
        <pc:sldMkLst>
          <pc:docMk/>
          <pc:sldMk cId="55917209" sldId="336"/>
        </pc:sldMkLst>
      </pc:sldChg>
      <pc:sldChg chg="modNotesTx">
        <pc:chgData name="Travis Knudsen" userId="a55a5b31-847e-4dd0-9d77-f786f3a5ae49" providerId="ADAL" clId="{A9679036-D4EF-4E4E-8A5B-022A07FE8378}" dt="2023-04-06T16:23:49.469" v="1485" actId="20577"/>
        <pc:sldMkLst>
          <pc:docMk/>
          <pc:sldMk cId="2162340927" sldId="339"/>
        </pc:sldMkLst>
      </pc:sldChg>
      <pc:sldChg chg="modNotesTx">
        <pc:chgData name="Travis Knudsen" userId="a55a5b31-847e-4dd0-9d77-f786f3a5ae49" providerId="ADAL" clId="{A9679036-D4EF-4E4E-8A5B-022A07FE8378}" dt="2023-04-06T16:23:46.018" v="1484" actId="20577"/>
        <pc:sldMkLst>
          <pc:docMk/>
          <pc:sldMk cId="3917470594" sldId="340"/>
        </pc:sldMkLst>
      </pc:sldChg>
      <pc:sldChg chg="modNotesTx">
        <pc:chgData name="Travis Knudsen" userId="a55a5b31-847e-4dd0-9d77-f786f3a5ae49" providerId="ADAL" clId="{A9679036-D4EF-4E4E-8A5B-022A07FE8378}" dt="2023-04-06T16:23:43.708" v="1483" actId="20577"/>
        <pc:sldMkLst>
          <pc:docMk/>
          <pc:sldMk cId="1125208406" sldId="342"/>
        </pc:sldMkLst>
      </pc:sldChg>
      <pc:sldChg chg="addSp delSp modSp mod addAnim delAnim">
        <pc:chgData name="Travis Knudsen" userId="a55a5b31-847e-4dd0-9d77-f786f3a5ae49" providerId="ADAL" clId="{A9679036-D4EF-4E4E-8A5B-022A07FE8378}" dt="2023-04-07T15:55:59.083" v="1718" actId="1036"/>
        <pc:sldMkLst>
          <pc:docMk/>
          <pc:sldMk cId="2961274715" sldId="360"/>
        </pc:sldMkLst>
        <pc:spChg chg="add del mod">
          <ac:chgData name="Travis Knudsen" userId="a55a5b31-847e-4dd0-9d77-f786f3a5ae49" providerId="ADAL" clId="{A9679036-D4EF-4E4E-8A5B-022A07FE8378}" dt="2023-04-07T15:55:59.083" v="1718" actId="1036"/>
          <ac:spMkLst>
            <pc:docMk/>
            <pc:sldMk cId="2961274715" sldId="360"/>
            <ac:spMk id="18" creationId="{04F4B1CB-7D2F-0B77-3F23-86F2DB792F81}"/>
          </ac:spMkLst>
        </pc:spChg>
        <pc:spChg chg="add del">
          <ac:chgData name="Travis Knudsen" userId="a55a5b31-847e-4dd0-9d77-f786f3a5ae49" providerId="ADAL" clId="{A9679036-D4EF-4E4E-8A5B-022A07FE8378}" dt="2023-04-07T15:55:50.325" v="1693" actId="478"/>
          <ac:spMkLst>
            <pc:docMk/>
            <pc:sldMk cId="2961274715" sldId="360"/>
            <ac:spMk id="19" creationId="{7EB8A25A-5E53-C745-3D72-8CB3F5280D04}"/>
          </ac:spMkLst>
        </pc:spChg>
        <pc:picChg chg="mod">
          <ac:chgData name="Travis Knudsen" userId="a55a5b31-847e-4dd0-9d77-f786f3a5ae49" providerId="ADAL" clId="{A9679036-D4EF-4E4E-8A5B-022A07FE8378}" dt="2023-04-07T15:55:55.389" v="1710" actId="1036"/>
          <ac:picMkLst>
            <pc:docMk/>
            <pc:sldMk cId="2961274715" sldId="360"/>
            <ac:picMk id="8" creationId="{0CE0D039-5255-8FB5-811C-0C406CD18D43}"/>
          </ac:picMkLst>
        </pc:picChg>
      </pc:sldChg>
      <pc:sldChg chg="modSp mod">
        <pc:chgData name="Travis Knudsen" userId="a55a5b31-847e-4dd0-9d77-f786f3a5ae49" providerId="ADAL" clId="{A9679036-D4EF-4E4E-8A5B-022A07FE8378}" dt="2023-04-06T16:15:19.338" v="1462" actId="14100"/>
        <pc:sldMkLst>
          <pc:docMk/>
          <pc:sldMk cId="1403261349" sldId="361"/>
        </pc:sldMkLst>
        <pc:spChg chg="mod">
          <ac:chgData name="Travis Knudsen" userId="a55a5b31-847e-4dd0-9d77-f786f3a5ae49" providerId="ADAL" clId="{A9679036-D4EF-4E4E-8A5B-022A07FE8378}" dt="2023-04-06T16:15:19.338" v="1462" actId="14100"/>
          <ac:spMkLst>
            <pc:docMk/>
            <pc:sldMk cId="1403261349" sldId="361"/>
            <ac:spMk id="8" creationId="{07912B80-5E62-1D31-721C-4BABCBE1D6FF}"/>
          </ac:spMkLst>
        </pc:spChg>
      </pc:sldChg>
      <pc:sldChg chg="addSp modSp mod modAnim delCm modCm">
        <pc:chgData name="Travis Knudsen" userId="a55a5b31-847e-4dd0-9d77-f786f3a5ae49" providerId="ADAL" clId="{A9679036-D4EF-4E4E-8A5B-022A07FE8378}" dt="2023-04-06T21:45:34.140" v="1682"/>
        <pc:sldMkLst>
          <pc:docMk/>
          <pc:sldMk cId="2753452448" sldId="364"/>
        </pc:sldMkLst>
        <pc:spChg chg="add mod ord">
          <ac:chgData name="Travis Knudsen" userId="a55a5b31-847e-4dd0-9d77-f786f3a5ae49" providerId="ADAL" clId="{A9679036-D4EF-4E4E-8A5B-022A07FE8378}" dt="2023-04-06T16:18:18.917" v="1470" actId="167"/>
          <ac:spMkLst>
            <pc:docMk/>
            <pc:sldMk cId="2753452448" sldId="364"/>
            <ac:spMk id="4" creationId="{0E6A6E99-99F1-5007-F27B-27DFDF042C36}"/>
          </ac:spMkLst>
        </pc:spChg>
        <pc:spChg chg="ord">
          <ac:chgData name="Travis Knudsen" userId="a55a5b31-847e-4dd0-9d77-f786f3a5ae49" providerId="ADAL" clId="{A9679036-D4EF-4E4E-8A5B-022A07FE8378}" dt="2023-04-06T16:18:22.219" v="1471" actId="167"/>
          <ac:spMkLst>
            <pc:docMk/>
            <pc:sldMk cId="2753452448" sldId="364"/>
            <ac:spMk id="61" creationId="{E3769E10-5B79-56D6-77FF-30E71773028F}"/>
          </ac:spMkLst>
        </pc:spChg>
        <pc:spChg chg="ord">
          <ac:chgData name="Travis Knudsen" userId="a55a5b31-847e-4dd0-9d77-f786f3a5ae49" providerId="ADAL" clId="{A9679036-D4EF-4E4E-8A5B-022A07FE8378}" dt="2023-04-06T16:18:25.599" v="1472" actId="167"/>
          <ac:spMkLst>
            <pc:docMk/>
            <pc:sldMk cId="2753452448" sldId="364"/>
            <ac:spMk id="62" creationId="{1BD4EA24-78E3-5585-3505-BD3147A04F77}"/>
          </ac:spMkLst>
        </pc:spChg>
        <pc:spChg chg="ord">
          <ac:chgData name="Travis Knudsen" userId="a55a5b31-847e-4dd0-9d77-f786f3a5ae49" providerId="ADAL" clId="{A9679036-D4EF-4E4E-8A5B-022A07FE8378}" dt="2023-04-06T16:18:29.342" v="1473" actId="167"/>
          <ac:spMkLst>
            <pc:docMk/>
            <pc:sldMk cId="2753452448" sldId="364"/>
            <ac:spMk id="63" creationId="{1589F5B0-6395-26A6-301D-0676B98A51D7}"/>
          </ac:spMkLst>
        </pc:spChg>
        <pc:extLst>
          <p:ext xmlns:p="http://schemas.openxmlformats.org/presentationml/2006/main" uri="{D6D511B9-2390-475A-947B-AFAB55BFBCF1}">
            <pc226:cmChg xmlns:pc226="http://schemas.microsoft.com/office/powerpoint/2022/06/main/command" chg="del mod">
              <pc226:chgData name="Travis Knudsen" userId="a55a5b31-847e-4dd0-9d77-f786f3a5ae49" providerId="ADAL" clId="{A9679036-D4EF-4E4E-8A5B-022A07FE8378}" dt="2023-04-06T21:45:34.140" v="1682"/>
              <pc2:cmMkLst xmlns:pc2="http://schemas.microsoft.com/office/powerpoint/2019/9/main/command">
                <pc:docMk/>
                <pc:sldMk cId="2753452448" sldId="364"/>
                <pc2:cmMk id="{CC79ED21-B106-4E97-8F0E-51A1EF903F04}"/>
              </pc2:cmMkLst>
            </pc226:cmChg>
            <pc226:cmChg xmlns:pc226="http://schemas.microsoft.com/office/powerpoint/2022/06/main/command" chg="del mod">
              <pc226:chgData name="Travis Knudsen" userId="a55a5b31-847e-4dd0-9d77-f786f3a5ae49" providerId="ADAL" clId="{A9679036-D4EF-4E4E-8A5B-022A07FE8378}" dt="2023-04-06T21:33:02.119" v="1621"/>
              <pc2:cmMkLst xmlns:pc2="http://schemas.microsoft.com/office/powerpoint/2019/9/main/command">
                <pc:docMk/>
                <pc:sldMk cId="2753452448" sldId="364"/>
                <pc2:cmMk id="{29B6A641-3825-4972-BEE4-A116CEDB7DFF}"/>
              </pc2:cmMkLst>
            </pc226:cmChg>
          </p:ext>
        </pc:extLst>
      </pc:sldChg>
      <pc:sldChg chg="addSp delSp modSp mod modAnim">
        <pc:chgData name="Travis Knudsen" userId="a55a5b31-847e-4dd0-9d77-f786f3a5ae49" providerId="ADAL" clId="{A9679036-D4EF-4E4E-8A5B-022A07FE8378}" dt="2023-04-06T21:45:26.188" v="1680"/>
        <pc:sldMkLst>
          <pc:docMk/>
          <pc:sldMk cId="1656507692" sldId="368"/>
        </pc:sldMkLst>
        <pc:spChg chg="add del mod">
          <ac:chgData name="Travis Knudsen" userId="a55a5b31-847e-4dd0-9d77-f786f3a5ae49" providerId="ADAL" clId="{A9679036-D4EF-4E4E-8A5B-022A07FE8378}" dt="2023-04-06T16:18:14.641" v="1468" actId="478"/>
          <ac:spMkLst>
            <pc:docMk/>
            <pc:sldMk cId="1656507692" sldId="368"/>
            <ac:spMk id="5" creationId="{A8EFD8C3-7B2F-67A1-BD27-1340E9A29768}"/>
          </ac:spMkLst>
        </pc:spChg>
        <pc:spChg chg="add mod ord">
          <ac:chgData name="Travis Knudsen" userId="a55a5b31-847e-4dd0-9d77-f786f3a5ae49" providerId="ADAL" clId="{A9679036-D4EF-4E4E-8A5B-022A07FE8378}" dt="2023-04-06T21:44:59.735" v="1678" actId="167"/>
          <ac:spMkLst>
            <pc:docMk/>
            <pc:sldMk cId="1656507692" sldId="368"/>
            <ac:spMk id="5" creationId="{EDE49A07-5B35-F836-F015-760C68CB0B81}"/>
          </ac:spMkLst>
        </pc:spChg>
        <pc:spChg chg="add mod ord">
          <ac:chgData name="Travis Knudsen" userId="a55a5b31-847e-4dd0-9d77-f786f3a5ae49" providerId="ADAL" clId="{A9679036-D4EF-4E4E-8A5B-022A07FE8378}" dt="2023-04-06T21:44:43.374" v="1676" actId="167"/>
          <ac:spMkLst>
            <pc:docMk/>
            <pc:sldMk cId="1656507692" sldId="368"/>
            <ac:spMk id="6" creationId="{2F4243DE-6428-B106-F1D1-A53B6D357F42}"/>
          </ac:spMkLst>
        </pc:spChg>
      </pc:sldChg>
      <pc:sldChg chg="modSp mod modNotesTx">
        <pc:chgData name="Travis Knudsen" userId="a55a5b31-847e-4dd0-9d77-f786f3a5ae49" providerId="ADAL" clId="{A9679036-D4EF-4E4E-8A5B-022A07FE8378}" dt="2023-04-06T16:42:02.886" v="1528" actId="20577"/>
        <pc:sldMkLst>
          <pc:docMk/>
          <pc:sldMk cId="2334519657" sldId="370"/>
        </pc:sldMkLst>
        <pc:spChg chg="mod">
          <ac:chgData name="Travis Knudsen" userId="a55a5b31-847e-4dd0-9d77-f786f3a5ae49" providerId="ADAL" clId="{A9679036-D4EF-4E4E-8A5B-022A07FE8378}" dt="2023-04-06T16:42:02.886" v="1528" actId="20577"/>
          <ac:spMkLst>
            <pc:docMk/>
            <pc:sldMk cId="2334519657" sldId="370"/>
            <ac:spMk id="30" creationId="{A6928023-B0FA-85B9-0179-1373B3F37762}"/>
          </ac:spMkLst>
        </pc:spChg>
      </pc:sldChg>
      <pc:sldChg chg="modSp delCm modCm">
        <pc:chgData name="Travis Knudsen" userId="a55a5b31-847e-4dd0-9d77-f786f3a5ae49" providerId="ADAL" clId="{A9679036-D4EF-4E4E-8A5B-022A07FE8378}" dt="2023-04-07T16:20:22.043" v="1722" actId="20577"/>
        <pc:sldMkLst>
          <pc:docMk/>
          <pc:sldMk cId="2811209145" sldId="373"/>
        </pc:sldMkLst>
        <pc:spChg chg="mod">
          <ac:chgData name="Travis Knudsen" userId="a55a5b31-847e-4dd0-9d77-f786f3a5ae49" providerId="ADAL" clId="{A9679036-D4EF-4E4E-8A5B-022A07FE8378}" dt="2023-04-07T16:20:22.043" v="1722" actId="20577"/>
          <ac:spMkLst>
            <pc:docMk/>
            <pc:sldMk cId="2811209145" sldId="373"/>
            <ac:spMk id="5" creationId="{12F39602-224F-50D5-2327-0B455FF15408}"/>
          </ac:spMkLst>
        </pc:spChg>
        <pc:extLst>
          <p:ext xmlns:p="http://schemas.openxmlformats.org/presentationml/2006/main" uri="{D6D511B9-2390-475A-947B-AFAB55BFBCF1}">
            <pc226:cmChg xmlns:pc226="http://schemas.microsoft.com/office/powerpoint/2022/06/main/command" chg="del mod">
              <pc226:chgData name="Travis Knudsen" userId="a55a5b31-847e-4dd0-9d77-f786f3a5ae49" providerId="ADAL" clId="{A9679036-D4EF-4E4E-8A5B-022A07FE8378}" dt="2023-04-06T21:46:17.979" v="1684"/>
              <pc2:cmMkLst xmlns:pc2="http://schemas.microsoft.com/office/powerpoint/2019/9/main/command">
                <pc:docMk/>
                <pc:sldMk cId="2811209145" sldId="373"/>
                <pc2:cmMk id="{C98047B6-B1CC-4AAE-8F4E-B4BBF70CF1C2}"/>
              </pc2:cmMkLst>
            </pc226:cmChg>
          </p:ext>
        </pc:extLst>
      </pc:sldChg>
      <pc:sldChg chg="addSp delSp modSp add mod delAnim modAnim">
        <pc:chgData name="Travis Knudsen" userId="a55a5b31-847e-4dd0-9d77-f786f3a5ae49" providerId="ADAL" clId="{A9679036-D4EF-4E4E-8A5B-022A07FE8378}" dt="2023-04-06T16:12:00.860" v="1302"/>
        <pc:sldMkLst>
          <pc:docMk/>
          <pc:sldMk cId="4103271181" sldId="374"/>
        </pc:sldMkLst>
        <pc:spChg chg="del">
          <ac:chgData name="Travis Knudsen" userId="a55a5b31-847e-4dd0-9d77-f786f3a5ae49" providerId="ADAL" clId="{A9679036-D4EF-4E4E-8A5B-022A07FE8378}" dt="2023-04-06T15:06:35.451" v="1" actId="478"/>
          <ac:spMkLst>
            <pc:docMk/>
            <pc:sldMk cId="4103271181" sldId="374"/>
            <ac:spMk id="3" creationId="{7380A4C3-6FD8-5E00-CF22-7C12CDF2EAB1}"/>
          </ac:spMkLst>
        </pc:spChg>
        <pc:spChg chg="mod">
          <ac:chgData name="Travis Knudsen" userId="a55a5b31-847e-4dd0-9d77-f786f3a5ae49" providerId="ADAL" clId="{A9679036-D4EF-4E4E-8A5B-022A07FE8378}" dt="2023-04-06T15:07:04.909" v="65" actId="20577"/>
          <ac:spMkLst>
            <pc:docMk/>
            <pc:sldMk cId="4103271181" sldId="374"/>
            <ac:spMk id="4" creationId="{86FBDF83-57E5-B08A-67EE-7B88AE5F8182}"/>
          </ac:spMkLst>
        </pc:spChg>
        <pc:spChg chg="add mod topLvl">
          <ac:chgData name="Travis Knudsen" userId="a55a5b31-847e-4dd0-9d77-f786f3a5ae49" providerId="ADAL" clId="{A9679036-D4EF-4E4E-8A5B-022A07FE8378}" dt="2023-04-06T15:22:02.701" v="816" actId="165"/>
          <ac:spMkLst>
            <pc:docMk/>
            <pc:sldMk cId="4103271181" sldId="374"/>
            <ac:spMk id="9" creationId="{BC516C62-A663-2800-0680-A851FD5EE60B}"/>
          </ac:spMkLst>
        </pc:spChg>
        <pc:spChg chg="add mod topLvl">
          <ac:chgData name="Travis Knudsen" userId="a55a5b31-847e-4dd0-9d77-f786f3a5ae49" providerId="ADAL" clId="{A9679036-D4EF-4E4E-8A5B-022A07FE8378}" dt="2023-04-06T16:05:30.060" v="1292" actId="1076"/>
          <ac:spMkLst>
            <pc:docMk/>
            <pc:sldMk cId="4103271181" sldId="374"/>
            <ac:spMk id="11" creationId="{3CD45BCA-566D-00C8-ECCC-0792E0E5F76F}"/>
          </ac:spMkLst>
        </pc:spChg>
        <pc:spChg chg="add mod topLvl">
          <ac:chgData name="Travis Knudsen" userId="a55a5b31-847e-4dd0-9d77-f786f3a5ae49" providerId="ADAL" clId="{A9679036-D4EF-4E4E-8A5B-022A07FE8378}" dt="2023-04-06T15:59:08.727" v="1132" actId="164"/>
          <ac:spMkLst>
            <pc:docMk/>
            <pc:sldMk cId="4103271181" sldId="374"/>
            <ac:spMk id="36" creationId="{88588784-9DCF-AC62-0BF5-B3B9F69072D0}"/>
          </ac:spMkLst>
        </pc:spChg>
        <pc:spChg chg="add del mod">
          <ac:chgData name="Travis Knudsen" userId="a55a5b31-847e-4dd0-9d77-f786f3a5ae49" providerId="ADAL" clId="{A9679036-D4EF-4E4E-8A5B-022A07FE8378}" dt="2023-04-06T15:56:33.131" v="1026" actId="478"/>
          <ac:spMkLst>
            <pc:docMk/>
            <pc:sldMk cId="4103271181" sldId="374"/>
            <ac:spMk id="39" creationId="{9F16DB0B-C9F1-377E-76A1-E2FF94C81B1E}"/>
          </ac:spMkLst>
        </pc:spChg>
        <pc:spChg chg="add del mod">
          <ac:chgData name="Travis Knudsen" userId="a55a5b31-847e-4dd0-9d77-f786f3a5ae49" providerId="ADAL" clId="{A9679036-D4EF-4E4E-8A5B-022A07FE8378}" dt="2023-04-06T15:56:34.383" v="1027" actId="478"/>
          <ac:spMkLst>
            <pc:docMk/>
            <pc:sldMk cId="4103271181" sldId="374"/>
            <ac:spMk id="40" creationId="{05E52A0B-37D4-1D67-9E67-C7EB61C1C1FA}"/>
          </ac:spMkLst>
        </pc:spChg>
        <pc:spChg chg="del">
          <ac:chgData name="Travis Knudsen" userId="a55a5b31-847e-4dd0-9d77-f786f3a5ae49" providerId="ADAL" clId="{A9679036-D4EF-4E4E-8A5B-022A07FE8378}" dt="2023-04-06T15:06:35.451" v="1" actId="478"/>
          <ac:spMkLst>
            <pc:docMk/>
            <pc:sldMk cId="4103271181" sldId="374"/>
            <ac:spMk id="44" creationId="{B1B269C0-19BF-5593-9951-8BE5D6387CAA}"/>
          </ac:spMkLst>
        </pc:spChg>
        <pc:spChg chg="del">
          <ac:chgData name="Travis Knudsen" userId="a55a5b31-847e-4dd0-9d77-f786f3a5ae49" providerId="ADAL" clId="{A9679036-D4EF-4E4E-8A5B-022A07FE8378}" dt="2023-04-06T15:06:35.451" v="1" actId="478"/>
          <ac:spMkLst>
            <pc:docMk/>
            <pc:sldMk cId="4103271181" sldId="374"/>
            <ac:spMk id="45" creationId="{20AE27A7-E6F3-FA6C-FBC1-5760A8C8F87A}"/>
          </ac:spMkLst>
        </pc:spChg>
        <pc:spChg chg="del">
          <ac:chgData name="Travis Knudsen" userId="a55a5b31-847e-4dd0-9d77-f786f3a5ae49" providerId="ADAL" clId="{A9679036-D4EF-4E4E-8A5B-022A07FE8378}" dt="2023-04-06T15:06:35.451" v="1" actId="478"/>
          <ac:spMkLst>
            <pc:docMk/>
            <pc:sldMk cId="4103271181" sldId="374"/>
            <ac:spMk id="46" creationId="{26A5641C-1085-DD4F-4A99-142874137079}"/>
          </ac:spMkLst>
        </pc:spChg>
        <pc:spChg chg="del">
          <ac:chgData name="Travis Knudsen" userId="a55a5b31-847e-4dd0-9d77-f786f3a5ae49" providerId="ADAL" clId="{A9679036-D4EF-4E4E-8A5B-022A07FE8378}" dt="2023-04-06T15:06:35.451" v="1" actId="478"/>
          <ac:spMkLst>
            <pc:docMk/>
            <pc:sldMk cId="4103271181" sldId="374"/>
            <ac:spMk id="47" creationId="{B11345E4-4504-6251-B7EA-3C884F1F2F83}"/>
          </ac:spMkLst>
        </pc:spChg>
        <pc:spChg chg="del">
          <ac:chgData name="Travis Knudsen" userId="a55a5b31-847e-4dd0-9d77-f786f3a5ae49" providerId="ADAL" clId="{A9679036-D4EF-4E4E-8A5B-022A07FE8378}" dt="2023-04-06T15:06:35.451" v="1" actId="478"/>
          <ac:spMkLst>
            <pc:docMk/>
            <pc:sldMk cId="4103271181" sldId="374"/>
            <ac:spMk id="48" creationId="{9B41C0DE-4CFB-8DF8-A8E6-0DC75D5AD60E}"/>
          </ac:spMkLst>
        </pc:spChg>
        <pc:spChg chg="del">
          <ac:chgData name="Travis Knudsen" userId="a55a5b31-847e-4dd0-9d77-f786f3a5ae49" providerId="ADAL" clId="{A9679036-D4EF-4E4E-8A5B-022A07FE8378}" dt="2023-04-06T15:06:35.451" v="1" actId="478"/>
          <ac:spMkLst>
            <pc:docMk/>
            <pc:sldMk cId="4103271181" sldId="374"/>
            <ac:spMk id="49" creationId="{B84FCD7B-4A75-2B7F-8018-FDEE03F1CD0D}"/>
          </ac:spMkLst>
        </pc:spChg>
        <pc:spChg chg="del">
          <ac:chgData name="Travis Knudsen" userId="a55a5b31-847e-4dd0-9d77-f786f3a5ae49" providerId="ADAL" clId="{A9679036-D4EF-4E4E-8A5B-022A07FE8378}" dt="2023-04-06T15:06:35.451" v="1" actId="478"/>
          <ac:spMkLst>
            <pc:docMk/>
            <pc:sldMk cId="4103271181" sldId="374"/>
            <ac:spMk id="51" creationId="{0FDBE51B-878D-506E-E936-49E56E263813}"/>
          </ac:spMkLst>
        </pc:spChg>
        <pc:spChg chg="del">
          <ac:chgData name="Travis Knudsen" userId="a55a5b31-847e-4dd0-9d77-f786f3a5ae49" providerId="ADAL" clId="{A9679036-D4EF-4E4E-8A5B-022A07FE8378}" dt="2023-04-06T15:06:35.451" v="1" actId="478"/>
          <ac:spMkLst>
            <pc:docMk/>
            <pc:sldMk cId="4103271181" sldId="374"/>
            <ac:spMk id="52" creationId="{5369654F-FE5C-341C-894F-692082E09D7C}"/>
          </ac:spMkLst>
        </pc:spChg>
        <pc:spChg chg="del">
          <ac:chgData name="Travis Knudsen" userId="a55a5b31-847e-4dd0-9d77-f786f3a5ae49" providerId="ADAL" clId="{A9679036-D4EF-4E4E-8A5B-022A07FE8378}" dt="2023-04-06T15:06:35.451" v="1" actId="478"/>
          <ac:spMkLst>
            <pc:docMk/>
            <pc:sldMk cId="4103271181" sldId="374"/>
            <ac:spMk id="53" creationId="{12E2B5E6-E34F-E660-37B3-F15271409172}"/>
          </ac:spMkLst>
        </pc:spChg>
        <pc:spChg chg="del">
          <ac:chgData name="Travis Knudsen" userId="a55a5b31-847e-4dd0-9d77-f786f3a5ae49" providerId="ADAL" clId="{A9679036-D4EF-4E4E-8A5B-022A07FE8378}" dt="2023-04-06T15:06:35.451" v="1" actId="478"/>
          <ac:spMkLst>
            <pc:docMk/>
            <pc:sldMk cId="4103271181" sldId="374"/>
            <ac:spMk id="54" creationId="{118ACA38-58FE-B210-1DE3-F12CA588B40E}"/>
          </ac:spMkLst>
        </pc:spChg>
        <pc:spChg chg="del">
          <ac:chgData name="Travis Knudsen" userId="a55a5b31-847e-4dd0-9d77-f786f3a5ae49" providerId="ADAL" clId="{A9679036-D4EF-4E4E-8A5B-022A07FE8378}" dt="2023-04-06T15:06:35.451" v="1" actId="478"/>
          <ac:spMkLst>
            <pc:docMk/>
            <pc:sldMk cId="4103271181" sldId="374"/>
            <ac:spMk id="55" creationId="{BF5059A3-01B7-A04F-9B99-EE7324C87632}"/>
          </ac:spMkLst>
        </pc:spChg>
        <pc:spChg chg="del">
          <ac:chgData name="Travis Knudsen" userId="a55a5b31-847e-4dd0-9d77-f786f3a5ae49" providerId="ADAL" clId="{A9679036-D4EF-4E4E-8A5B-022A07FE8378}" dt="2023-04-06T15:06:35.451" v="1" actId="478"/>
          <ac:spMkLst>
            <pc:docMk/>
            <pc:sldMk cId="4103271181" sldId="374"/>
            <ac:spMk id="56" creationId="{DD643029-33FA-9914-FF02-B01377467AC5}"/>
          </ac:spMkLst>
        </pc:spChg>
        <pc:spChg chg="del">
          <ac:chgData name="Travis Knudsen" userId="a55a5b31-847e-4dd0-9d77-f786f3a5ae49" providerId="ADAL" clId="{A9679036-D4EF-4E4E-8A5B-022A07FE8378}" dt="2023-04-06T15:06:35.451" v="1" actId="478"/>
          <ac:spMkLst>
            <pc:docMk/>
            <pc:sldMk cId="4103271181" sldId="374"/>
            <ac:spMk id="57" creationId="{EBAD666B-BF9A-0E86-BD53-C050B1F810BC}"/>
          </ac:spMkLst>
        </pc:spChg>
        <pc:spChg chg="del">
          <ac:chgData name="Travis Knudsen" userId="a55a5b31-847e-4dd0-9d77-f786f3a5ae49" providerId="ADAL" clId="{A9679036-D4EF-4E4E-8A5B-022A07FE8378}" dt="2023-04-06T15:06:35.451" v="1" actId="478"/>
          <ac:spMkLst>
            <pc:docMk/>
            <pc:sldMk cId="4103271181" sldId="374"/>
            <ac:spMk id="58" creationId="{B5CAA041-E0EC-17B9-5771-B1D2B5678C4E}"/>
          </ac:spMkLst>
        </pc:spChg>
        <pc:spChg chg="del">
          <ac:chgData name="Travis Knudsen" userId="a55a5b31-847e-4dd0-9d77-f786f3a5ae49" providerId="ADAL" clId="{A9679036-D4EF-4E4E-8A5B-022A07FE8378}" dt="2023-04-06T15:06:39.428" v="3" actId="478"/>
          <ac:spMkLst>
            <pc:docMk/>
            <pc:sldMk cId="4103271181" sldId="374"/>
            <ac:spMk id="62" creationId="{BA004C21-48C0-F880-B1BE-FF4414CC8E7F}"/>
          </ac:spMkLst>
        </pc:spChg>
        <pc:spChg chg="mod topLvl">
          <ac:chgData name="Travis Knudsen" userId="a55a5b31-847e-4dd0-9d77-f786f3a5ae49" providerId="ADAL" clId="{A9679036-D4EF-4E4E-8A5B-022A07FE8378}" dt="2023-04-06T15:22:02.701" v="816" actId="165"/>
          <ac:spMkLst>
            <pc:docMk/>
            <pc:sldMk cId="4103271181" sldId="374"/>
            <ac:spMk id="63" creationId="{7C7372FA-36C3-3516-0659-5931E9BFCA03}"/>
          </ac:spMkLst>
        </pc:spChg>
        <pc:spChg chg="del">
          <ac:chgData name="Travis Knudsen" userId="a55a5b31-847e-4dd0-9d77-f786f3a5ae49" providerId="ADAL" clId="{A9679036-D4EF-4E4E-8A5B-022A07FE8378}" dt="2023-04-06T15:06:37.653" v="2" actId="478"/>
          <ac:spMkLst>
            <pc:docMk/>
            <pc:sldMk cId="4103271181" sldId="374"/>
            <ac:spMk id="1024" creationId="{28F30666-C27B-9CAC-F4D2-9F0A3E222D1A}"/>
          </ac:spMkLst>
        </pc:spChg>
        <pc:spChg chg="del">
          <ac:chgData name="Travis Knudsen" userId="a55a5b31-847e-4dd0-9d77-f786f3a5ae49" providerId="ADAL" clId="{A9679036-D4EF-4E4E-8A5B-022A07FE8378}" dt="2023-04-06T15:06:35.451" v="1" actId="478"/>
          <ac:spMkLst>
            <pc:docMk/>
            <pc:sldMk cId="4103271181" sldId="374"/>
            <ac:spMk id="1028" creationId="{D1AC1D09-D086-D227-9256-5270F9CEB9EA}"/>
          </ac:spMkLst>
        </pc:spChg>
        <pc:spChg chg="mod topLvl">
          <ac:chgData name="Travis Knudsen" userId="a55a5b31-847e-4dd0-9d77-f786f3a5ae49" providerId="ADAL" clId="{A9679036-D4EF-4E4E-8A5B-022A07FE8378}" dt="2023-04-06T15:59:07.190" v="1131" actId="164"/>
          <ac:spMkLst>
            <pc:docMk/>
            <pc:sldMk cId="4103271181" sldId="374"/>
            <ac:spMk id="1029" creationId="{27475CF0-44A4-0298-CE38-2086F66D3CCA}"/>
          </ac:spMkLst>
        </pc:spChg>
        <pc:spChg chg="del">
          <ac:chgData name="Travis Knudsen" userId="a55a5b31-847e-4dd0-9d77-f786f3a5ae49" providerId="ADAL" clId="{A9679036-D4EF-4E4E-8A5B-022A07FE8378}" dt="2023-04-06T15:06:35.451" v="1" actId="478"/>
          <ac:spMkLst>
            <pc:docMk/>
            <pc:sldMk cId="4103271181" sldId="374"/>
            <ac:spMk id="1030" creationId="{EC545F26-43F6-6B40-D172-EF254095D4BC}"/>
          </ac:spMkLst>
        </pc:spChg>
        <pc:spChg chg="del">
          <ac:chgData name="Travis Knudsen" userId="a55a5b31-847e-4dd0-9d77-f786f3a5ae49" providerId="ADAL" clId="{A9679036-D4EF-4E4E-8A5B-022A07FE8378}" dt="2023-04-06T15:06:35.451" v="1" actId="478"/>
          <ac:spMkLst>
            <pc:docMk/>
            <pc:sldMk cId="4103271181" sldId="374"/>
            <ac:spMk id="1032" creationId="{130A7328-D097-7035-FD43-E819FC7224BC}"/>
          </ac:spMkLst>
        </pc:spChg>
        <pc:spChg chg="del">
          <ac:chgData name="Travis Knudsen" userId="a55a5b31-847e-4dd0-9d77-f786f3a5ae49" providerId="ADAL" clId="{A9679036-D4EF-4E4E-8A5B-022A07FE8378}" dt="2023-04-06T15:06:35.451" v="1" actId="478"/>
          <ac:spMkLst>
            <pc:docMk/>
            <pc:sldMk cId="4103271181" sldId="374"/>
            <ac:spMk id="1033" creationId="{7B36152D-4C83-8F7F-EEA2-CBEF995577C0}"/>
          </ac:spMkLst>
        </pc:spChg>
        <pc:spChg chg="del">
          <ac:chgData name="Travis Knudsen" userId="a55a5b31-847e-4dd0-9d77-f786f3a5ae49" providerId="ADAL" clId="{A9679036-D4EF-4E4E-8A5B-022A07FE8378}" dt="2023-04-06T15:06:35.451" v="1" actId="478"/>
          <ac:spMkLst>
            <pc:docMk/>
            <pc:sldMk cId="4103271181" sldId="374"/>
            <ac:spMk id="1034" creationId="{5875183D-3290-3CD4-194D-16DE94338E60}"/>
          </ac:spMkLst>
        </pc:spChg>
        <pc:spChg chg="mod topLvl">
          <ac:chgData name="Travis Knudsen" userId="a55a5b31-847e-4dd0-9d77-f786f3a5ae49" providerId="ADAL" clId="{A9679036-D4EF-4E4E-8A5B-022A07FE8378}" dt="2023-04-06T15:59:05.472" v="1130" actId="164"/>
          <ac:spMkLst>
            <pc:docMk/>
            <pc:sldMk cId="4103271181" sldId="374"/>
            <ac:spMk id="1036" creationId="{5BD9A32F-B81E-AF2D-FC92-306CD6DA9AFF}"/>
          </ac:spMkLst>
        </pc:spChg>
        <pc:spChg chg="add mod ord">
          <ac:chgData name="Travis Knudsen" userId="a55a5b31-847e-4dd0-9d77-f786f3a5ae49" providerId="ADAL" clId="{A9679036-D4EF-4E4E-8A5B-022A07FE8378}" dt="2023-04-06T15:59:32.016" v="1137" actId="167"/>
          <ac:spMkLst>
            <pc:docMk/>
            <pc:sldMk cId="4103271181" sldId="374"/>
            <ac:spMk id="1043" creationId="{52BA41AE-6C79-1483-23F6-0F87D62D4159}"/>
          </ac:spMkLst>
        </pc:spChg>
        <pc:grpChg chg="add del mod">
          <ac:chgData name="Travis Knudsen" userId="a55a5b31-847e-4dd0-9d77-f786f3a5ae49" providerId="ADAL" clId="{A9679036-D4EF-4E4E-8A5B-022A07FE8378}" dt="2023-04-06T15:17:52.639" v="692" actId="165"/>
          <ac:grpSpMkLst>
            <pc:docMk/>
            <pc:sldMk cId="4103271181" sldId="374"/>
            <ac:grpSpMk id="12" creationId="{F1EDC5E4-A490-CE77-87B8-974DD747D931}"/>
          </ac:grpSpMkLst>
        </pc:grpChg>
        <pc:grpChg chg="add del mod">
          <ac:chgData name="Travis Knudsen" userId="a55a5b31-847e-4dd0-9d77-f786f3a5ae49" providerId="ADAL" clId="{A9679036-D4EF-4E4E-8A5B-022A07FE8378}" dt="2023-04-06T15:22:02.701" v="816" actId="165"/>
          <ac:grpSpMkLst>
            <pc:docMk/>
            <pc:sldMk cId="4103271181" sldId="374"/>
            <ac:grpSpMk id="29" creationId="{FD0198AC-EFF1-73B0-D8A6-54D0C6EE8C08}"/>
          </ac:grpSpMkLst>
        </pc:grpChg>
        <pc:grpChg chg="add del mod">
          <ac:chgData name="Travis Knudsen" userId="a55a5b31-847e-4dd0-9d77-f786f3a5ae49" providerId="ADAL" clId="{A9679036-D4EF-4E4E-8A5B-022A07FE8378}" dt="2023-04-06T15:58:51.547" v="1127" actId="165"/>
          <ac:grpSpMkLst>
            <pc:docMk/>
            <pc:sldMk cId="4103271181" sldId="374"/>
            <ac:grpSpMk id="1026" creationId="{C17F7576-B192-6567-488A-BCD3B46243BA}"/>
          </ac:grpSpMkLst>
        </pc:grpChg>
        <pc:grpChg chg="add del mod">
          <ac:chgData name="Travis Knudsen" userId="a55a5b31-847e-4dd0-9d77-f786f3a5ae49" providerId="ADAL" clId="{A9679036-D4EF-4E4E-8A5B-022A07FE8378}" dt="2023-04-06T15:57:36.161" v="1039" actId="165"/>
          <ac:grpSpMkLst>
            <pc:docMk/>
            <pc:sldMk cId="4103271181" sldId="374"/>
            <ac:grpSpMk id="1027" creationId="{DC29EB79-5FCC-53C2-D640-23FB849EEBAD}"/>
          </ac:grpSpMkLst>
        </pc:grpChg>
        <pc:grpChg chg="add del mod">
          <ac:chgData name="Travis Knudsen" userId="a55a5b31-847e-4dd0-9d77-f786f3a5ae49" providerId="ADAL" clId="{A9679036-D4EF-4E4E-8A5B-022A07FE8378}" dt="2023-04-06T15:57:44.079" v="1040" actId="165"/>
          <ac:grpSpMkLst>
            <pc:docMk/>
            <pc:sldMk cId="4103271181" sldId="374"/>
            <ac:grpSpMk id="1035" creationId="{732CDCB0-D0CC-ED4F-0403-94601782C655}"/>
          </ac:grpSpMkLst>
        </pc:grpChg>
        <pc:grpChg chg="add mod ord">
          <ac:chgData name="Travis Knudsen" userId="a55a5b31-847e-4dd0-9d77-f786f3a5ae49" providerId="ADAL" clId="{A9679036-D4EF-4E4E-8A5B-022A07FE8378}" dt="2023-04-06T15:59:43.961" v="1140" actId="167"/>
          <ac:grpSpMkLst>
            <pc:docMk/>
            <pc:sldMk cId="4103271181" sldId="374"/>
            <ac:grpSpMk id="1040" creationId="{60C78229-E13E-123D-DA58-60C5F162AFB2}"/>
          </ac:grpSpMkLst>
        </pc:grpChg>
        <pc:grpChg chg="add mod ord">
          <ac:chgData name="Travis Knudsen" userId="a55a5b31-847e-4dd0-9d77-f786f3a5ae49" providerId="ADAL" clId="{A9679036-D4EF-4E4E-8A5B-022A07FE8378}" dt="2023-04-06T15:59:38.198" v="1139" actId="167"/>
          <ac:grpSpMkLst>
            <pc:docMk/>
            <pc:sldMk cId="4103271181" sldId="374"/>
            <ac:grpSpMk id="1041" creationId="{85711D0C-CECD-331C-F034-B57F92FC4041}"/>
          </ac:grpSpMkLst>
        </pc:grpChg>
        <pc:grpChg chg="add mod ord">
          <ac:chgData name="Travis Knudsen" userId="a55a5b31-847e-4dd0-9d77-f786f3a5ae49" providerId="ADAL" clId="{A9679036-D4EF-4E4E-8A5B-022A07FE8378}" dt="2023-04-06T15:59:35.718" v="1138" actId="167"/>
          <ac:grpSpMkLst>
            <pc:docMk/>
            <pc:sldMk cId="4103271181" sldId="374"/>
            <ac:grpSpMk id="1042" creationId="{3BF459C9-94AA-D075-2D6C-8E32DD36CA6A}"/>
          </ac:grpSpMkLst>
        </pc:grpChg>
        <pc:grpChg chg="add mod">
          <ac:chgData name="Travis Knudsen" userId="a55a5b31-847e-4dd0-9d77-f786f3a5ae49" providerId="ADAL" clId="{A9679036-D4EF-4E4E-8A5B-022A07FE8378}" dt="2023-04-06T15:59:58.993" v="1142" actId="164"/>
          <ac:grpSpMkLst>
            <pc:docMk/>
            <pc:sldMk cId="4103271181" sldId="374"/>
            <ac:grpSpMk id="1044" creationId="{AE2FB607-D8F6-821B-FA8A-FE63F9BCC239}"/>
          </ac:grpSpMkLst>
        </pc:grpChg>
        <pc:picChg chg="add mod topLvl">
          <ac:chgData name="Travis Knudsen" userId="a55a5b31-847e-4dd0-9d77-f786f3a5ae49" providerId="ADAL" clId="{A9679036-D4EF-4E4E-8A5B-022A07FE8378}" dt="2023-04-06T15:59:08.727" v="1132" actId="164"/>
          <ac:picMkLst>
            <pc:docMk/>
            <pc:sldMk cId="4103271181" sldId="374"/>
            <ac:picMk id="1025" creationId="{13EC80B7-B81F-56D5-A575-940CEA4AE9A9}"/>
          </ac:picMkLst>
        </pc:picChg>
        <pc:picChg chg="mod topLvl">
          <ac:chgData name="Travis Knudsen" userId="a55a5b31-847e-4dd0-9d77-f786f3a5ae49" providerId="ADAL" clId="{A9679036-D4EF-4E4E-8A5B-022A07FE8378}" dt="2023-04-06T15:59:07.190" v="1131" actId="164"/>
          <ac:picMkLst>
            <pc:docMk/>
            <pc:sldMk cId="4103271181" sldId="374"/>
            <ac:picMk id="1031" creationId="{96397611-921C-37AA-41CD-0D7748825D49}"/>
          </ac:picMkLst>
        </pc:picChg>
        <pc:picChg chg="mod topLvl">
          <ac:chgData name="Travis Knudsen" userId="a55a5b31-847e-4dd0-9d77-f786f3a5ae49" providerId="ADAL" clId="{A9679036-D4EF-4E4E-8A5B-022A07FE8378}" dt="2023-04-06T15:59:05.472" v="1130" actId="164"/>
          <ac:picMkLst>
            <pc:docMk/>
            <pc:sldMk cId="4103271181" sldId="374"/>
            <ac:picMk id="1037" creationId="{245ECC7E-649A-D448-63F7-9268A59FC07B}"/>
          </ac:picMkLst>
        </pc:picChg>
        <pc:cxnChg chg="add mod ord topLvl">
          <ac:chgData name="Travis Knudsen" userId="a55a5b31-847e-4dd0-9d77-f786f3a5ae49" providerId="ADAL" clId="{A9679036-D4EF-4E4E-8A5B-022A07FE8378}" dt="2023-04-06T16:06:14.152" v="1299" actId="208"/>
          <ac:cxnSpMkLst>
            <pc:docMk/>
            <pc:sldMk cId="4103271181" sldId="374"/>
            <ac:cxnSpMk id="6" creationId="{C6F75F8F-26C5-66A6-4E27-6635D69FD237}"/>
          </ac:cxnSpMkLst>
        </pc:cxnChg>
        <pc:cxnChg chg="add mod ord topLvl">
          <ac:chgData name="Travis Knudsen" userId="a55a5b31-847e-4dd0-9d77-f786f3a5ae49" providerId="ADAL" clId="{A9679036-D4EF-4E4E-8A5B-022A07FE8378}" dt="2023-04-06T15:59:58.993" v="1142" actId="164"/>
          <ac:cxnSpMkLst>
            <pc:docMk/>
            <pc:sldMk cId="4103271181" sldId="374"/>
            <ac:cxnSpMk id="8" creationId="{AED61FF7-2B8A-DAE4-1657-24B901CE0A6C}"/>
          </ac:cxnSpMkLst>
        </pc:cxnChg>
        <pc:cxnChg chg="add mod topLvl">
          <ac:chgData name="Travis Knudsen" userId="a55a5b31-847e-4dd0-9d77-f786f3a5ae49" providerId="ADAL" clId="{A9679036-D4EF-4E4E-8A5B-022A07FE8378}" dt="2023-04-06T15:22:02.701" v="816" actId="165"/>
          <ac:cxnSpMkLst>
            <pc:docMk/>
            <pc:sldMk cId="4103271181" sldId="374"/>
            <ac:cxnSpMk id="13" creationId="{AD829231-4B82-630F-D08D-7A76396DE803}"/>
          </ac:cxnSpMkLst>
        </pc:cxnChg>
        <pc:cxnChg chg="add mod topLvl">
          <ac:chgData name="Travis Knudsen" userId="a55a5b31-847e-4dd0-9d77-f786f3a5ae49" providerId="ADAL" clId="{A9679036-D4EF-4E4E-8A5B-022A07FE8378}" dt="2023-04-06T15:22:02.701" v="816" actId="165"/>
          <ac:cxnSpMkLst>
            <pc:docMk/>
            <pc:sldMk cId="4103271181" sldId="374"/>
            <ac:cxnSpMk id="15" creationId="{DCAA9D82-15D3-B437-A984-79D572182677}"/>
          </ac:cxnSpMkLst>
        </pc:cxnChg>
        <pc:cxnChg chg="add mod topLvl">
          <ac:chgData name="Travis Knudsen" userId="a55a5b31-847e-4dd0-9d77-f786f3a5ae49" providerId="ADAL" clId="{A9679036-D4EF-4E4E-8A5B-022A07FE8378}" dt="2023-04-06T15:22:02.701" v="816" actId="165"/>
          <ac:cxnSpMkLst>
            <pc:docMk/>
            <pc:sldMk cId="4103271181" sldId="374"/>
            <ac:cxnSpMk id="16" creationId="{0764C4C3-DEFB-A2E2-1B4D-46E331F9EFC3}"/>
          </ac:cxnSpMkLst>
        </pc:cxnChg>
        <pc:cxnChg chg="add mod topLvl">
          <ac:chgData name="Travis Knudsen" userId="a55a5b31-847e-4dd0-9d77-f786f3a5ae49" providerId="ADAL" clId="{A9679036-D4EF-4E4E-8A5B-022A07FE8378}" dt="2023-04-06T15:22:02.701" v="816" actId="165"/>
          <ac:cxnSpMkLst>
            <pc:docMk/>
            <pc:sldMk cId="4103271181" sldId="374"/>
            <ac:cxnSpMk id="18" creationId="{6EC6E921-4470-8BAC-40C6-B5CECD434664}"/>
          </ac:cxnSpMkLst>
        </pc:cxnChg>
        <pc:cxnChg chg="add mod topLvl">
          <ac:chgData name="Travis Knudsen" userId="a55a5b31-847e-4dd0-9d77-f786f3a5ae49" providerId="ADAL" clId="{A9679036-D4EF-4E4E-8A5B-022A07FE8378}" dt="2023-04-06T15:22:02.701" v="816" actId="165"/>
          <ac:cxnSpMkLst>
            <pc:docMk/>
            <pc:sldMk cId="4103271181" sldId="374"/>
            <ac:cxnSpMk id="20" creationId="{59514589-B9E0-952C-A64F-B48E908FEDE6}"/>
          </ac:cxnSpMkLst>
        </pc:cxnChg>
        <pc:cxnChg chg="add mod topLvl">
          <ac:chgData name="Travis Knudsen" userId="a55a5b31-847e-4dd0-9d77-f786f3a5ae49" providerId="ADAL" clId="{A9679036-D4EF-4E4E-8A5B-022A07FE8378}" dt="2023-04-06T15:29:20.293" v="834" actId="1038"/>
          <ac:cxnSpMkLst>
            <pc:docMk/>
            <pc:sldMk cId="4103271181" sldId="374"/>
            <ac:cxnSpMk id="23" creationId="{4CCF3B8A-A06E-C545-AA62-44B35BE2FC7D}"/>
          </ac:cxnSpMkLst>
        </pc:cxnChg>
        <pc:cxnChg chg="add mod topLvl">
          <ac:chgData name="Travis Knudsen" userId="a55a5b31-847e-4dd0-9d77-f786f3a5ae49" providerId="ADAL" clId="{A9679036-D4EF-4E4E-8A5B-022A07FE8378}" dt="2023-04-06T15:22:02.701" v="816" actId="165"/>
          <ac:cxnSpMkLst>
            <pc:docMk/>
            <pc:sldMk cId="4103271181" sldId="374"/>
            <ac:cxnSpMk id="25" creationId="{D705C513-4A94-7F82-FD13-B22C822BF480}"/>
          </ac:cxnSpMkLst>
        </pc:cxnChg>
        <pc:cxnChg chg="add mod topLvl">
          <ac:chgData name="Travis Knudsen" userId="a55a5b31-847e-4dd0-9d77-f786f3a5ae49" providerId="ADAL" clId="{A9679036-D4EF-4E4E-8A5B-022A07FE8378}" dt="2023-04-06T15:22:02.701" v="816" actId="165"/>
          <ac:cxnSpMkLst>
            <pc:docMk/>
            <pc:sldMk cId="4103271181" sldId="374"/>
            <ac:cxnSpMk id="27" creationId="{0DAF659C-58FA-B6EB-8A7C-1F1C4E571D69}"/>
          </ac:cxnSpMkLst>
        </pc:cxnChg>
        <pc:cxnChg chg="add mod">
          <ac:chgData name="Travis Knudsen" userId="a55a5b31-847e-4dd0-9d77-f786f3a5ae49" providerId="ADAL" clId="{A9679036-D4EF-4E4E-8A5B-022A07FE8378}" dt="2023-04-06T15:59:58.993" v="1142" actId="164"/>
          <ac:cxnSpMkLst>
            <pc:docMk/>
            <pc:sldMk cId="4103271181" sldId="374"/>
            <ac:cxnSpMk id="30" creationId="{654B5C37-9332-7A3B-E6A5-DD17A8AC6AF0}"/>
          </ac:cxnSpMkLst>
        </pc:cxnChg>
        <pc:cxnChg chg="del">
          <ac:chgData name="Travis Knudsen" userId="a55a5b31-847e-4dd0-9d77-f786f3a5ae49" providerId="ADAL" clId="{A9679036-D4EF-4E4E-8A5B-022A07FE8378}" dt="2023-04-06T15:06:35.451" v="1" actId="478"/>
          <ac:cxnSpMkLst>
            <pc:docMk/>
            <pc:sldMk cId="4103271181" sldId="374"/>
            <ac:cxnSpMk id="41" creationId="{5EC22BBE-3CF5-AF38-DBDD-BE028B4B2A80}"/>
          </ac:cxnSpMkLst>
        </pc:cxnChg>
        <pc:cxnChg chg="del">
          <ac:chgData name="Travis Knudsen" userId="a55a5b31-847e-4dd0-9d77-f786f3a5ae49" providerId="ADAL" clId="{A9679036-D4EF-4E4E-8A5B-022A07FE8378}" dt="2023-04-06T15:06:35.451" v="1" actId="478"/>
          <ac:cxnSpMkLst>
            <pc:docMk/>
            <pc:sldMk cId="4103271181" sldId="374"/>
            <ac:cxnSpMk id="42" creationId="{68C14876-FF35-1EBD-FEA1-5E0A2ECDCC51}"/>
          </ac:cxnSpMkLst>
        </pc:cxnChg>
        <pc:cxnChg chg="del">
          <ac:chgData name="Travis Knudsen" userId="a55a5b31-847e-4dd0-9d77-f786f3a5ae49" providerId="ADAL" clId="{A9679036-D4EF-4E4E-8A5B-022A07FE8378}" dt="2023-04-06T15:06:35.451" v="1" actId="478"/>
          <ac:cxnSpMkLst>
            <pc:docMk/>
            <pc:sldMk cId="4103271181" sldId="374"/>
            <ac:cxnSpMk id="43" creationId="{C56DB65C-EE38-5C3E-BFA4-4F0267F17FA7}"/>
          </ac:cxnSpMkLst>
        </pc:cxnChg>
        <pc:cxnChg chg="del">
          <ac:chgData name="Travis Knudsen" userId="a55a5b31-847e-4dd0-9d77-f786f3a5ae49" providerId="ADAL" clId="{A9679036-D4EF-4E4E-8A5B-022A07FE8378}" dt="2023-04-06T15:06:35.451" v="1" actId="478"/>
          <ac:cxnSpMkLst>
            <pc:docMk/>
            <pc:sldMk cId="4103271181" sldId="374"/>
            <ac:cxnSpMk id="59" creationId="{FE75B944-2D44-F782-DCE9-1DE42277CDFD}"/>
          </ac:cxnSpMkLst>
        </pc:cxnChg>
        <pc:cxnChg chg="del">
          <ac:chgData name="Travis Knudsen" userId="a55a5b31-847e-4dd0-9d77-f786f3a5ae49" providerId="ADAL" clId="{A9679036-D4EF-4E4E-8A5B-022A07FE8378}" dt="2023-04-06T15:06:35.451" v="1" actId="478"/>
          <ac:cxnSpMkLst>
            <pc:docMk/>
            <pc:sldMk cId="4103271181" sldId="374"/>
            <ac:cxnSpMk id="60" creationId="{A2569B47-4464-3520-BE16-FAB4B6A4F937}"/>
          </ac:cxnSpMkLst>
        </pc:cxnChg>
        <pc:cxnChg chg="del">
          <ac:chgData name="Travis Knudsen" userId="a55a5b31-847e-4dd0-9d77-f786f3a5ae49" providerId="ADAL" clId="{A9679036-D4EF-4E4E-8A5B-022A07FE8378}" dt="2023-04-06T15:06:35.451" v="1" actId="478"/>
          <ac:cxnSpMkLst>
            <pc:docMk/>
            <pc:sldMk cId="4103271181" sldId="374"/>
            <ac:cxnSpMk id="61" creationId="{BFE1FAEC-64D3-E9AC-04CC-3FA21B863789}"/>
          </ac:cxnSpMkLst>
        </pc:cxnChg>
      </pc:sldChg>
    </pc:docChg>
  </pc:docChgLst>
  <pc:docChgLst>
    <pc:chgData name="Guest User" userId="S::urn:spo:anon#7be436bd0a8b4db7148dbb7874ea03e619f4a0e78be0e9069d4a07fdb1ad1bd0::" providerId="AD" clId="Web-{2F5194A8-F2AA-49E9-A360-03156B7C70E8}"/>
    <pc:docChg chg="mod modSld">
      <pc:chgData name="Guest User" userId="S::urn:spo:anon#7be436bd0a8b4db7148dbb7874ea03e619f4a0e78be0e9069d4a07fdb1ad1bd0::" providerId="AD" clId="Web-{2F5194A8-F2AA-49E9-A360-03156B7C70E8}" dt="2023-04-06T20:00:06.341" v="29" actId="20577"/>
      <pc:docMkLst>
        <pc:docMk/>
      </pc:docMkLst>
      <pc:sldChg chg="addCm">
        <pc:chgData name="Guest User" userId="S::urn:spo:anon#7be436bd0a8b4db7148dbb7874ea03e619f4a0e78be0e9069d4a07fdb1ad1bd0::" providerId="AD" clId="Web-{2F5194A8-F2AA-49E9-A360-03156B7C70E8}" dt="2023-04-06T19:30:38.779" v="2"/>
        <pc:sldMkLst>
          <pc:docMk/>
          <pc:sldMk cId="2829675401" sldId="320"/>
        </pc:sldMkLst>
        <pc:extLst>
          <p:ext xmlns:p="http://schemas.openxmlformats.org/presentationml/2006/main" uri="{D6D511B9-2390-475A-947B-AFAB55BFBCF1}">
            <pc226:cmChg xmlns:pc226="http://schemas.microsoft.com/office/powerpoint/2022/06/main/command" chg="add">
              <pc226:chgData name="Guest User" userId="S::urn:spo:anon#7be436bd0a8b4db7148dbb7874ea03e619f4a0e78be0e9069d4a07fdb1ad1bd0::" providerId="AD" clId="Web-{2F5194A8-F2AA-49E9-A360-03156B7C70E8}" dt="2023-04-06T19:30:03.715" v="1"/>
              <pc2:cmMkLst xmlns:pc2="http://schemas.microsoft.com/office/powerpoint/2019/9/main/command">
                <pc:docMk/>
                <pc:sldMk cId="2829675401" sldId="320"/>
                <pc2:cmMk id="{DAC7F91E-E05D-4FBB-9289-74F94B005FEF}"/>
              </pc2:cmMkLst>
            </pc226:cmChg>
            <pc226:cmChg xmlns:pc226="http://schemas.microsoft.com/office/powerpoint/2022/06/main/command" chg="add">
              <pc226:chgData name="Guest User" userId="S::urn:spo:anon#7be436bd0a8b4db7148dbb7874ea03e619f4a0e78be0e9069d4a07fdb1ad1bd0::" providerId="AD" clId="Web-{2F5194A8-F2AA-49E9-A360-03156B7C70E8}" dt="2023-04-06T19:30:38.779" v="2"/>
              <pc2:cmMkLst xmlns:pc2="http://schemas.microsoft.com/office/powerpoint/2019/9/main/command">
                <pc:docMk/>
                <pc:sldMk cId="2829675401" sldId="320"/>
                <pc2:cmMk id="{E41A8A35-02FA-42D3-9E85-0AE0BB979A26}"/>
              </pc2:cmMkLst>
            </pc226:cmChg>
          </p:ext>
        </pc:extLst>
      </pc:sldChg>
      <pc:sldChg chg="addCm">
        <pc:chgData name="Guest User" userId="S::urn:spo:anon#7be436bd0a8b4db7148dbb7874ea03e619f4a0e78be0e9069d4a07fdb1ad1bd0::" providerId="AD" clId="Web-{2F5194A8-F2AA-49E9-A360-03156B7C70E8}" dt="2023-04-06T19:32:06.578" v="3"/>
        <pc:sldMkLst>
          <pc:docMk/>
          <pc:sldMk cId="3781422939" sldId="321"/>
        </pc:sldMkLst>
        <pc:extLst>
          <p:ext xmlns:p="http://schemas.openxmlformats.org/presentationml/2006/main" uri="{D6D511B9-2390-475A-947B-AFAB55BFBCF1}">
            <pc226:cmChg xmlns:pc226="http://schemas.microsoft.com/office/powerpoint/2022/06/main/command" chg="add">
              <pc226:chgData name="Guest User" userId="S::urn:spo:anon#7be436bd0a8b4db7148dbb7874ea03e619f4a0e78be0e9069d4a07fdb1ad1bd0::" providerId="AD" clId="Web-{2F5194A8-F2AA-49E9-A360-03156B7C70E8}" dt="2023-04-06T19:32:06.578" v="3"/>
              <pc2:cmMkLst xmlns:pc2="http://schemas.microsoft.com/office/powerpoint/2019/9/main/command">
                <pc:docMk/>
                <pc:sldMk cId="3781422939" sldId="321"/>
                <pc2:cmMk id="{D7CC6617-A3AA-458B-87EF-F7436941F718}"/>
              </pc2:cmMkLst>
            </pc226:cmChg>
          </p:ext>
        </pc:extLst>
      </pc:sldChg>
      <pc:sldChg chg="modSp">
        <pc:chgData name="Guest User" userId="S::urn:spo:anon#7be436bd0a8b4db7148dbb7874ea03e619f4a0e78be0e9069d4a07fdb1ad1bd0::" providerId="AD" clId="Web-{2F5194A8-F2AA-49E9-A360-03156B7C70E8}" dt="2023-04-06T19:33:31.768" v="5" actId="14100"/>
        <pc:sldMkLst>
          <pc:docMk/>
          <pc:sldMk cId="533540754" sldId="326"/>
        </pc:sldMkLst>
        <pc:grpChg chg="mod">
          <ac:chgData name="Guest User" userId="S::urn:spo:anon#7be436bd0a8b4db7148dbb7874ea03e619f4a0e78be0e9069d4a07fdb1ad1bd0::" providerId="AD" clId="Web-{2F5194A8-F2AA-49E9-A360-03156B7C70E8}" dt="2023-04-06T19:33:31.768" v="5" actId="14100"/>
          <ac:grpSpMkLst>
            <pc:docMk/>
            <pc:sldMk cId="533540754" sldId="326"/>
            <ac:grpSpMk id="47" creationId="{05111335-50A3-000E-9474-964F177D397E}"/>
          </ac:grpSpMkLst>
        </pc:grpChg>
      </pc:sldChg>
      <pc:sldChg chg="modSp addCm modCm">
        <pc:chgData name="Guest User" userId="S::urn:spo:anon#7be436bd0a8b4db7148dbb7874ea03e619f4a0e78be0e9069d4a07fdb1ad1bd0::" providerId="AD" clId="Web-{2F5194A8-F2AA-49E9-A360-03156B7C70E8}" dt="2023-04-06T19:38:39.088" v="18" actId="20577"/>
        <pc:sldMkLst>
          <pc:docMk/>
          <pc:sldMk cId="2906862848" sldId="329"/>
        </pc:sldMkLst>
        <pc:spChg chg="mod">
          <ac:chgData name="Guest User" userId="S::urn:spo:anon#7be436bd0a8b4db7148dbb7874ea03e619f4a0e78be0e9069d4a07fdb1ad1bd0::" providerId="AD" clId="Web-{2F5194A8-F2AA-49E9-A360-03156B7C70E8}" dt="2023-04-06T19:38:39.088" v="18" actId="20577"/>
          <ac:spMkLst>
            <pc:docMk/>
            <pc:sldMk cId="2906862848" sldId="329"/>
            <ac:spMk id="13" creationId="{AE61D1D7-97A7-4F1C-8E7F-EB83DFCBADCF}"/>
          </ac:spMkLst>
        </pc:spChg>
        <pc:extLst>
          <p:ext xmlns:p="http://schemas.openxmlformats.org/presentationml/2006/main" uri="{D6D511B9-2390-475A-947B-AFAB55BFBCF1}">
            <pc226:cmChg xmlns:pc226="http://schemas.microsoft.com/office/powerpoint/2022/06/main/command" chg="add">
              <pc226:chgData name="Guest User" userId="S::urn:spo:anon#7be436bd0a8b4db7148dbb7874ea03e619f4a0e78be0e9069d4a07fdb1ad1bd0::" providerId="AD" clId="Web-{2F5194A8-F2AA-49E9-A360-03156B7C70E8}" dt="2023-04-06T19:36:19.038" v="6"/>
              <pc2:cmMkLst xmlns:pc2="http://schemas.microsoft.com/office/powerpoint/2019/9/main/command">
                <pc:docMk/>
                <pc:sldMk cId="2906862848" sldId="329"/>
                <pc2:cmMk id="{89EDA939-F7B5-4395-97C2-F1240720E261}"/>
              </pc2:cmMkLst>
            </pc226:cmChg>
            <pc226:cmChg xmlns:pc226="http://schemas.microsoft.com/office/powerpoint/2022/06/main/command" chg="add mod">
              <pc226:chgData name="Guest User" userId="S::urn:spo:anon#7be436bd0a8b4db7148dbb7874ea03e619f4a0e78be0e9069d4a07fdb1ad1bd0::" providerId="AD" clId="Web-{2F5194A8-F2AA-49E9-A360-03156B7C70E8}" dt="2023-04-06T19:38:39.088" v="18" actId="20577"/>
              <pc2:cmMkLst xmlns:pc2="http://schemas.microsoft.com/office/powerpoint/2019/9/main/command">
                <pc:docMk/>
                <pc:sldMk cId="2906862848" sldId="329"/>
                <pc2:cmMk id="{9774E15F-1B19-492C-9E66-D50FA7918412}"/>
              </pc2:cmMkLst>
            </pc226:cmChg>
          </p:ext>
        </pc:extLst>
      </pc:sldChg>
      <pc:sldChg chg="modSp">
        <pc:chgData name="Guest User" userId="S::urn:spo:anon#7be436bd0a8b4db7148dbb7874ea03e619f4a0e78be0e9069d4a07fdb1ad1bd0::" providerId="AD" clId="Web-{2F5194A8-F2AA-49E9-A360-03156B7C70E8}" dt="2023-04-06T19:47:14.118" v="22" actId="20577"/>
        <pc:sldMkLst>
          <pc:docMk/>
          <pc:sldMk cId="4075888171" sldId="333"/>
        </pc:sldMkLst>
        <pc:spChg chg="mod">
          <ac:chgData name="Guest User" userId="S::urn:spo:anon#7be436bd0a8b4db7148dbb7874ea03e619f4a0e78be0e9069d4a07fdb1ad1bd0::" providerId="AD" clId="Web-{2F5194A8-F2AA-49E9-A360-03156B7C70E8}" dt="2023-04-06T19:47:14.118" v="22" actId="20577"/>
          <ac:spMkLst>
            <pc:docMk/>
            <pc:sldMk cId="4075888171" sldId="333"/>
            <ac:spMk id="5" creationId="{08B8A47D-D325-4D4B-B641-F10BA9A6BCF9}"/>
          </ac:spMkLst>
        </pc:spChg>
      </pc:sldChg>
      <pc:sldChg chg="modSp">
        <pc:chgData name="Guest User" userId="S::urn:spo:anon#7be436bd0a8b4db7148dbb7874ea03e619f4a0e78be0e9069d4a07fdb1ad1bd0::" providerId="AD" clId="Web-{2F5194A8-F2AA-49E9-A360-03156B7C70E8}" dt="2023-04-06T20:00:06.341" v="29" actId="20577"/>
        <pc:sldMkLst>
          <pc:docMk/>
          <pc:sldMk cId="1125208406" sldId="342"/>
        </pc:sldMkLst>
        <pc:spChg chg="mod">
          <ac:chgData name="Guest User" userId="S::urn:spo:anon#7be436bd0a8b4db7148dbb7874ea03e619f4a0e78be0e9069d4a07fdb1ad1bd0::" providerId="AD" clId="Web-{2F5194A8-F2AA-49E9-A360-03156B7C70E8}" dt="2023-04-06T20:00:06.341" v="29" actId="20577"/>
          <ac:spMkLst>
            <pc:docMk/>
            <pc:sldMk cId="1125208406" sldId="342"/>
            <ac:spMk id="17" creationId="{80D13930-DB66-2582-AA19-07ACFB74F05C}"/>
          </ac:spMkLst>
        </pc:spChg>
      </pc:sldChg>
      <pc:sldChg chg="addCm">
        <pc:chgData name="Guest User" userId="S::urn:spo:anon#7be436bd0a8b4db7148dbb7874ea03e619f4a0e78be0e9069d4a07fdb1ad1bd0::" providerId="AD" clId="Web-{2F5194A8-F2AA-49E9-A360-03156B7C70E8}" dt="2023-04-06T19:45:16.036" v="20"/>
        <pc:sldMkLst>
          <pc:docMk/>
          <pc:sldMk cId="2753452448" sldId="364"/>
        </pc:sldMkLst>
        <pc:extLst>
          <p:ext xmlns:p="http://schemas.openxmlformats.org/presentationml/2006/main" uri="{D6D511B9-2390-475A-947B-AFAB55BFBCF1}">
            <pc226:cmChg xmlns:pc226="http://schemas.microsoft.com/office/powerpoint/2022/06/main/command" chg="add">
              <pc226:chgData name="Guest User" userId="S::urn:spo:anon#7be436bd0a8b4db7148dbb7874ea03e619f4a0e78be0e9069d4a07fdb1ad1bd0::" providerId="AD" clId="Web-{2F5194A8-F2AA-49E9-A360-03156B7C70E8}" dt="2023-04-06T19:45:16.036" v="20"/>
              <pc2:cmMkLst xmlns:pc2="http://schemas.microsoft.com/office/powerpoint/2019/9/main/command">
                <pc:docMk/>
                <pc:sldMk cId="2753452448" sldId="364"/>
                <pc2:cmMk id="{CC79ED21-B106-4E97-8F0E-51A1EF903F04}"/>
              </pc2:cmMkLst>
            </pc226:cmChg>
            <pc226:cmChg xmlns:pc226="http://schemas.microsoft.com/office/powerpoint/2022/06/main/command" chg="add">
              <pc226:chgData name="Guest User" userId="S::urn:spo:anon#7be436bd0a8b4db7148dbb7874ea03e619f4a0e78be0e9069d4a07fdb1ad1bd0::" providerId="AD" clId="Web-{2F5194A8-F2AA-49E9-A360-03156B7C70E8}" dt="2023-04-06T19:43:12.408" v="19"/>
              <pc2:cmMkLst xmlns:pc2="http://schemas.microsoft.com/office/powerpoint/2019/9/main/command">
                <pc:docMk/>
                <pc:sldMk cId="2753452448" sldId="364"/>
                <pc2:cmMk id="{29B6A641-3825-4972-BEE4-A116CEDB7DFF}"/>
              </pc2:cmMkLst>
            </pc226:cmChg>
          </p:ext>
        </pc:extLst>
      </pc:sldChg>
      <pc:sldChg chg="modSp addCm">
        <pc:chgData name="Guest User" userId="S::urn:spo:anon#7be436bd0a8b4db7148dbb7874ea03e619f4a0e78be0e9069d4a07fdb1ad1bd0::" providerId="AD" clId="Web-{2F5194A8-F2AA-49E9-A360-03156B7C70E8}" dt="2023-04-06T19:56:50.055" v="26"/>
        <pc:sldMkLst>
          <pc:docMk/>
          <pc:sldMk cId="2811209145" sldId="373"/>
        </pc:sldMkLst>
        <pc:spChg chg="mod">
          <ac:chgData name="Guest User" userId="S::urn:spo:anon#7be436bd0a8b4db7148dbb7874ea03e619f4a0e78be0e9069d4a07fdb1ad1bd0::" providerId="AD" clId="Web-{2F5194A8-F2AA-49E9-A360-03156B7C70E8}" dt="2023-04-06T19:55:41.459" v="25" actId="20577"/>
          <ac:spMkLst>
            <pc:docMk/>
            <pc:sldMk cId="2811209145" sldId="373"/>
            <ac:spMk id="26" creationId="{E7FF7DB8-C6B3-B42F-A228-5B296EEFEDAF}"/>
          </ac:spMkLst>
        </pc:spChg>
        <pc:extLst>
          <p:ext xmlns:p="http://schemas.openxmlformats.org/presentationml/2006/main" uri="{D6D511B9-2390-475A-947B-AFAB55BFBCF1}">
            <pc226:cmChg xmlns:pc226="http://schemas.microsoft.com/office/powerpoint/2022/06/main/command" chg="add">
              <pc226:chgData name="Guest User" userId="S::urn:spo:anon#7be436bd0a8b4db7148dbb7874ea03e619f4a0e78be0e9069d4a07fdb1ad1bd0::" providerId="AD" clId="Web-{2F5194A8-F2AA-49E9-A360-03156B7C70E8}" dt="2023-04-06T19:56:50.055" v="26"/>
              <pc2:cmMkLst xmlns:pc2="http://schemas.microsoft.com/office/powerpoint/2019/9/main/command">
                <pc:docMk/>
                <pc:sldMk cId="2811209145" sldId="373"/>
                <pc2:cmMk id="{C98047B6-B1CC-4AAE-8F4E-B4BBF70CF1C2}"/>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F670A-5D54-4DD2-85B7-7F437C96D86A}" type="datetimeFigureOut">
              <a:rPr lang="en-US" smtClean="0"/>
              <a:t>4/7/2023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866F12-3CF5-47FE-9F43-8FEEEF997CE4}" type="slidenum">
              <a:rPr lang="en-US" smtClean="0"/>
              <a:t>‹#›</a:t>
            </a:fld>
            <a:endParaRPr lang="en-US"/>
          </a:p>
        </p:txBody>
      </p:sp>
    </p:spTree>
    <p:extLst>
      <p:ext uri="{BB962C8B-B14F-4D97-AF65-F5344CB8AC3E}">
        <p14:creationId xmlns:p14="http://schemas.microsoft.com/office/powerpoint/2010/main" val="642915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866F12-3CF5-47FE-9F43-8FEEEF997CE4}" type="slidenum">
              <a:rPr lang="en-US" smtClean="0"/>
              <a:t>1</a:t>
            </a:fld>
            <a:endParaRPr lang="en-US"/>
          </a:p>
        </p:txBody>
      </p:sp>
    </p:spTree>
    <p:extLst>
      <p:ext uri="{BB962C8B-B14F-4D97-AF65-F5344CB8AC3E}">
        <p14:creationId xmlns:p14="http://schemas.microsoft.com/office/powerpoint/2010/main" val="357830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866F12-3CF5-47FE-9F43-8FEEEF997CE4}" type="slidenum">
              <a:rPr lang="en-US" smtClean="0"/>
              <a:t>24</a:t>
            </a:fld>
            <a:endParaRPr lang="en-US"/>
          </a:p>
        </p:txBody>
      </p:sp>
    </p:spTree>
    <p:extLst>
      <p:ext uri="{BB962C8B-B14F-4D97-AF65-F5344CB8AC3E}">
        <p14:creationId xmlns:p14="http://schemas.microsoft.com/office/powerpoint/2010/main" val="2254980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866F12-3CF5-47FE-9F43-8FEEEF997CE4}" type="slidenum">
              <a:rPr lang="en-US" smtClean="0"/>
              <a:t>25</a:t>
            </a:fld>
            <a:endParaRPr lang="en-US"/>
          </a:p>
        </p:txBody>
      </p:sp>
    </p:spTree>
    <p:extLst>
      <p:ext uri="{BB962C8B-B14F-4D97-AF65-F5344CB8AC3E}">
        <p14:creationId xmlns:p14="http://schemas.microsoft.com/office/powerpoint/2010/main" val="2262730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866F12-3CF5-47FE-9F43-8FEEEF997CE4}" type="slidenum">
              <a:rPr lang="en-US" smtClean="0"/>
              <a:t>26</a:t>
            </a:fld>
            <a:endParaRPr lang="en-US"/>
          </a:p>
        </p:txBody>
      </p:sp>
    </p:spTree>
    <p:extLst>
      <p:ext uri="{BB962C8B-B14F-4D97-AF65-F5344CB8AC3E}">
        <p14:creationId xmlns:p14="http://schemas.microsoft.com/office/powerpoint/2010/main" val="1303974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866F12-3CF5-47FE-9F43-8FEEEF997CE4}" type="slidenum">
              <a:rPr lang="en-US" smtClean="0"/>
              <a:t>27</a:t>
            </a:fld>
            <a:endParaRPr lang="en-US"/>
          </a:p>
        </p:txBody>
      </p:sp>
    </p:spTree>
    <p:extLst>
      <p:ext uri="{BB962C8B-B14F-4D97-AF65-F5344CB8AC3E}">
        <p14:creationId xmlns:p14="http://schemas.microsoft.com/office/powerpoint/2010/main" val="1291297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866F12-3CF5-47FE-9F43-8FEEEF997CE4}" type="slidenum">
              <a:rPr lang="en-US" smtClean="0"/>
              <a:t>3</a:t>
            </a:fld>
            <a:endParaRPr lang="en-US"/>
          </a:p>
        </p:txBody>
      </p:sp>
    </p:spTree>
    <p:extLst>
      <p:ext uri="{BB962C8B-B14F-4D97-AF65-F5344CB8AC3E}">
        <p14:creationId xmlns:p14="http://schemas.microsoft.com/office/powerpoint/2010/main" val="4023298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866F12-3CF5-47FE-9F43-8FEEEF997CE4}" type="slidenum">
              <a:rPr lang="en-US" smtClean="0"/>
              <a:t>4</a:t>
            </a:fld>
            <a:endParaRPr lang="en-US"/>
          </a:p>
        </p:txBody>
      </p:sp>
    </p:spTree>
    <p:extLst>
      <p:ext uri="{BB962C8B-B14F-4D97-AF65-F5344CB8AC3E}">
        <p14:creationId xmlns:p14="http://schemas.microsoft.com/office/powerpoint/2010/main" val="4079419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866F12-3CF5-47FE-9F43-8FEEEF997CE4}" type="slidenum">
              <a:rPr lang="en-US" smtClean="0"/>
              <a:t>18</a:t>
            </a:fld>
            <a:endParaRPr lang="en-US"/>
          </a:p>
        </p:txBody>
      </p:sp>
    </p:spTree>
    <p:extLst>
      <p:ext uri="{BB962C8B-B14F-4D97-AF65-F5344CB8AC3E}">
        <p14:creationId xmlns:p14="http://schemas.microsoft.com/office/powerpoint/2010/main" val="1609166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866F12-3CF5-47FE-9F43-8FEEEF997CE4}" type="slidenum">
              <a:rPr lang="en-US" smtClean="0"/>
              <a:t>19</a:t>
            </a:fld>
            <a:endParaRPr lang="en-US"/>
          </a:p>
        </p:txBody>
      </p:sp>
    </p:spTree>
    <p:extLst>
      <p:ext uri="{BB962C8B-B14F-4D97-AF65-F5344CB8AC3E}">
        <p14:creationId xmlns:p14="http://schemas.microsoft.com/office/powerpoint/2010/main" val="700970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866F12-3CF5-47FE-9F43-8FEEEF997CE4}" type="slidenum">
              <a:rPr lang="en-US" smtClean="0"/>
              <a:t>20</a:t>
            </a:fld>
            <a:endParaRPr lang="en-US"/>
          </a:p>
        </p:txBody>
      </p:sp>
    </p:spTree>
    <p:extLst>
      <p:ext uri="{BB962C8B-B14F-4D97-AF65-F5344CB8AC3E}">
        <p14:creationId xmlns:p14="http://schemas.microsoft.com/office/powerpoint/2010/main" val="2740841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866F12-3CF5-47FE-9F43-8FEEEF997CE4}" type="slidenum">
              <a:rPr lang="en-US" smtClean="0"/>
              <a:t>21</a:t>
            </a:fld>
            <a:endParaRPr lang="en-US"/>
          </a:p>
        </p:txBody>
      </p:sp>
    </p:spTree>
    <p:extLst>
      <p:ext uri="{BB962C8B-B14F-4D97-AF65-F5344CB8AC3E}">
        <p14:creationId xmlns:p14="http://schemas.microsoft.com/office/powerpoint/2010/main" val="762349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866F12-3CF5-47FE-9F43-8FEEEF997CE4}" type="slidenum">
              <a:rPr lang="en-US" smtClean="0"/>
              <a:t>22</a:t>
            </a:fld>
            <a:endParaRPr lang="en-US"/>
          </a:p>
        </p:txBody>
      </p:sp>
    </p:spTree>
    <p:extLst>
      <p:ext uri="{BB962C8B-B14F-4D97-AF65-F5344CB8AC3E}">
        <p14:creationId xmlns:p14="http://schemas.microsoft.com/office/powerpoint/2010/main" val="2727810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866F12-3CF5-47FE-9F43-8FEEEF997CE4}" type="slidenum">
              <a:rPr lang="en-US" smtClean="0"/>
              <a:t>23</a:t>
            </a:fld>
            <a:endParaRPr lang="en-US"/>
          </a:p>
        </p:txBody>
      </p:sp>
    </p:spTree>
    <p:extLst>
      <p:ext uri="{BB962C8B-B14F-4D97-AF65-F5344CB8AC3E}">
        <p14:creationId xmlns:p14="http://schemas.microsoft.com/office/powerpoint/2010/main" val="2951261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pic>
        <p:nvPicPr>
          <p:cNvPr id="8" name="Picture 7">
            <a:extLst>
              <a:ext uri="{FF2B5EF4-FFF2-40B4-BE49-F238E27FC236}">
                <a16:creationId xmlns:a16="http://schemas.microsoft.com/office/drawing/2014/main" id="{76C08B17-27B0-80A7-F722-0F32DA2BC9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939" y="5928562"/>
            <a:ext cx="1874839" cy="675641"/>
          </a:xfrm>
          <a:prstGeom prst="rect">
            <a:avLst/>
          </a:prstGeom>
        </p:spPr>
      </p:pic>
      <p:pic>
        <p:nvPicPr>
          <p:cNvPr id="4" name="Picture 3">
            <a:extLst>
              <a:ext uri="{FF2B5EF4-FFF2-40B4-BE49-F238E27FC236}">
                <a16:creationId xmlns:a16="http://schemas.microsoft.com/office/drawing/2014/main" id="{41851736-556B-4A88-BB97-F360CBA4D18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939" y="0"/>
            <a:ext cx="12199939" cy="1511300"/>
          </a:xfrm>
          <a:prstGeom prst="rect">
            <a:avLst/>
          </a:prstGeom>
        </p:spPr>
      </p:pic>
      <p:sp>
        <p:nvSpPr>
          <p:cNvPr id="10" name="Google Shape;16;p16"/>
          <p:cNvSpPr txBox="1"/>
          <p:nvPr/>
        </p:nvSpPr>
        <p:spPr>
          <a:xfrm>
            <a:off x="-7939" y="6210301"/>
            <a:ext cx="12199938" cy="675390"/>
          </a:xfrm>
          <a:prstGeom prst="rect">
            <a:avLst/>
          </a:prstGeom>
          <a:gradFill>
            <a:gsLst>
              <a:gs pos="0">
                <a:schemeClr val="lt1"/>
              </a:gs>
              <a:gs pos="0">
                <a:schemeClr val="bg1"/>
              </a:gs>
              <a:gs pos="100000">
                <a:srgbClr val="248F79"/>
              </a:gs>
            </a:gsLst>
            <a:lin ang="10800000" scaled="0"/>
          </a:gra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endParaRPr sz="4400" b="1" i="0" u="none" strike="noStrike" cap="none">
              <a:solidFill>
                <a:schemeClr val="lt1"/>
              </a:solidFill>
              <a:latin typeface="Arial"/>
              <a:ea typeface="Arial"/>
              <a:cs typeface="Arial"/>
              <a:sym typeface="Arial"/>
            </a:endParaRPr>
          </a:p>
        </p:txBody>
      </p:sp>
      <p:sp>
        <p:nvSpPr>
          <p:cNvPr id="24" name="Google Shape;24;p17"/>
          <p:cNvSpPr txBox="1">
            <a:spLocks noGrp="1"/>
          </p:cNvSpPr>
          <p:nvPr>
            <p:ph type="title"/>
          </p:nvPr>
        </p:nvSpPr>
        <p:spPr>
          <a:xfrm>
            <a:off x="838200" y="242093"/>
            <a:ext cx="10515600" cy="1044576"/>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chemeClr val="dk1"/>
              </a:buClr>
              <a:buSzPts val="4400"/>
              <a:buFont typeface="Calibri"/>
              <a:buNone/>
              <a:defRPr sz="4400" b="1" i="0" u="none" strike="noStrike" cap="none">
                <a:ln w="3175">
                  <a:noFill/>
                </a:ln>
                <a:solidFill>
                  <a:schemeClr val="bg1"/>
                </a:solidFill>
                <a:effectLst>
                  <a:outerShdw blurRad="50800" dist="38100" dir="16200000" rotWithShape="0">
                    <a:prstClr val="black">
                      <a:alpha val="40000"/>
                    </a:prstClr>
                  </a:outerShdw>
                </a:effectLst>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25" name="Google Shape;25;p17"/>
          <p:cNvSpPr txBox="1">
            <a:spLocks noGrp="1"/>
          </p:cNvSpPr>
          <p:nvPr>
            <p:ph type="body" idx="1"/>
          </p:nvPr>
        </p:nvSpPr>
        <p:spPr>
          <a:xfrm>
            <a:off x="838200" y="1825625"/>
            <a:ext cx="10515600" cy="3949533"/>
          </a:xfrm>
          <a:prstGeom prst="rect">
            <a:avLst/>
          </a:prstGeom>
          <a:noFill/>
          <a:ln>
            <a:noFill/>
          </a:ln>
        </p:spPr>
        <p:txBody>
          <a:bodyPr spcFirstLastPara="1" wrap="square" lIns="91425" tIns="91425" rIns="91425" bIns="91425"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26" name="Google Shape;26;p1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a:p>
        </p:txBody>
      </p:sp>
      <p:sp>
        <p:nvSpPr>
          <p:cNvPr id="27" name="Google Shape;27;p1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a:p>
        </p:txBody>
      </p:sp>
      <p:sp>
        <p:nvSpPr>
          <p:cNvPr id="28" name="Google Shape;2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t>‹#›</a:t>
            </a:fld>
            <a:endParaRPr lang="en-US"/>
          </a:p>
        </p:txBody>
      </p:sp>
      <p:pic>
        <p:nvPicPr>
          <p:cNvPr id="30" name="Google Shape;30;p1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8779" y="6274910"/>
            <a:ext cx="2640021" cy="528004"/>
          </a:xfrm>
          <a:prstGeom prst="rect">
            <a:avLst/>
          </a:prstGeom>
          <a:noFill/>
          <a:ln>
            <a:noFill/>
          </a:ln>
        </p:spPr>
      </p:pic>
      <p:sp>
        <p:nvSpPr>
          <p:cNvPr id="11" name="Google Shape;16;p16"/>
          <p:cNvSpPr txBox="1"/>
          <p:nvPr userDrawn="1"/>
        </p:nvSpPr>
        <p:spPr>
          <a:xfrm>
            <a:off x="-7939" y="6210301"/>
            <a:ext cx="12199938" cy="675390"/>
          </a:xfrm>
          <a:prstGeom prst="rect">
            <a:avLst/>
          </a:prstGeom>
          <a:gradFill>
            <a:gsLst>
              <a:gs pos="0">
                <a:schemeClr val="lt1"/>
              </a:gs>
              <a:gs pos="0">
                <a:schemeClr val="bg1"/>
              </a:gs>
              <a:gs pos="100000">
                <a:srgbClr val="2E9A73"/>
              </a:gs>
            </a:gsLst>
            <a:lin ang="10800000" scaled="0"/>
          </a:gra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endParaRPr sz="4400" b="1" i="0" u="none" strike="noStrike" cap="none">
              <a:solidFill>
                <a:schemeClr val="lt1"/>
              </a:solidFill>
              <a:latin typeface="Arial"/>
              <a:ea typeface="Arial"/>
              <a:cs typeface="Arial"/>
              <a:sym typeface="Arial"/>
            </a:endParaRPr>
          </a:p>
        </p:txBody>
      </p:sp>
      <p:sp>
        <p:nvSpPr>
          <p:cNvPr id="18" name="Slide Number Placeholder 2">
            <a:extLst>
              <a:ext uri="{FF2B5EF4-FFF2-40B4-BE49-F238E27FC236}">
                <a16:creationId xmlns:a16="http://schemas.microsoft.com/office/drawing/2014/main" id="{1A78DBF4-C97D-E957-D98F-3315A89962F4}"/>
              </a:ext>
            </a:extLst>
          </p:cNvPr>
          <p:cNvSpPr txBox="1">
            <a:spLocks/>
          </p:cNvSpPr>
          <p:nvPr userDrawn="1"/>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US" smtClean="0"/>
              <a:pPr algn="r"/>
              <a:t>‹#›</a:t>
            </a:fld>
            <a:endParaRPr lang="en-US"/>
          </a:p>
        </p:txBody>
      </p:sp>
      <p:pic>
        <p:nvPicPr>
          <p:cNvPr id="3" name="Picture 2" descr="Logo&#10;&#10;Description automatically generated">
            <a:extLst>
              <a:ext uri="{FF2B5EF4-FFF2-40B4-BE49-F238E27FC236}">
                <a16:creationId xmlns:a16="http://schemas.microsoft.com/office/drawing/2014/main" id="{52CCB654-BE83-E275-AED7-E2F2D0EB03D6}"/>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98304" y="6011316"/>
            <a:ext cx="1625172" cy="827634"/>
          </a:xfrm>
          <a:prstGeom prst="rect">
            <a:avLst/>
          </a:prstGeom>
        </p:spPr>
      </p:pic>
    </p:spTree>
    <p:extLst>
      <p:ext uri="{BB962C8B-B14F-4D97-AF65-F5344CB8AC3E}">
        <p14:creationId xmlns:p14="http://schemas.microsoft.com/office/powerpoint/2010/main" val="1163188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9"/>
        <p:cNvGrpSpPr/>
        <p:nvPr/>
      </p:nvGrpSpPr>
      <p:grpSpPr>
        <a:xfrm>
          <a:off x="0" y="0"/>
          <a:ext cx="0" cy="0"/>
          <a:chOff x="0" y="0"/>
          <a:chExt cx="0" cy="0"/>
        </a:xfrm>
      </p:grpSpPr>
      <p:pic>
        <p:nvPicPr>
          <p:cNvPr id="10" name="Picture 9">
            <a:extLst>
              <a:ext uri="{FF2B5EF4-FFF2-40B4-BE49-F238E27FC236}">
                <a16:creationId xmlns:a16="http://schemas.microsoft.com/office/drawing/2014/main" id="{2CCD38B9-22E8-4913-9340-E84B60FAF5F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2428876" cy="6332002"/>
          </a:xfrm>
          <a:prstGeom prst="rect">
            <a:avLst/>
          </a:prstGeom>
        </p:spPr>
      </p:pic>
      <p:sp>
        <p:nvSpPr>
          <p:cNvPr id="60" name="Google Shape;60;p24"/>
          <p:cNvSpPr txBox="1">
            <a:spLocks noGrp="1"/>
          </p:cNvSpPr>
          <p:nvPr>
            <p:ph type="title" hasCustomPrompt="1"/>
          </p:nvPr>
        </p:nvSpPr>
        <p:spPr>
          <a:xfrm>
            <a:off x="3044888" y="1156701"/>
            <a:ext cx="8611983" cy="3990109"/>
          </a:xfrm>
          <a:prstGeom prst="rect">
            <a:avLst/>
          </a:prstGeom>
          <a:solidFill>
            <a:schemeClr val="accent3">
              <a:lumMod val="20000"/>
              <a:lumOff val="80000"/>
              <a:alpha val="87000"/>
            </a:schemeClr>
          </a:solidFill>
          <a:ln>
            <a:noFill/>
          </a:ln>
          <a:effectLst>
            <a:outerShdw blurRad="50800" dist="50800" dir="5400000" algn="ctr" rotWithShape="0">
              <a:schemeClr val="accent5">
                <a:alpha val="78000"/>
              </a:schemeClr>
            </a:outerShdw>
          </a:effectLst>
        </p:spPr>
        <p:txBody>
          <a:bodyPr spcFirstLastPara="1" wrap="square" lIns="91425" tIns="91425" rIns="91425" bIns="91425" anchor="ctr" anchorCtr="0">
            <a:noAutofit/>
          </a:bodyPr>
          <a:lstStyle>
            <a:lvl1pPr marR="0" lvl="0" algn="ctr">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  </a:t>
            </a:r>
            <a:endParaRPr/>
          </a:p>
        </p:txBody>
      </p:sp>
      <p:sp>
        <p:nvSpPr>
          <p:cNvPr id="6" name="Slide Number Placeholder 2">
            <a:extLst>
              <a:ext uri="{FF2B5EF4-FFF2-40B4-BE49-F238E27FC236}">
                <a16:creationId xmlns:a16="http://schemas.microsoft.com/office/drawing/2014/main" id="{2AA93F9E-46BB-E203-A918-75C491842FBC}"/>
              </a:ext>
            </a:extLst>
          </p:cNvPr>
          <p:cNvSpPr>
            <a:spLocks noGrp="1"/>
          </p:cNvSpPr>
          <p:nvPr>
            <p:ph type="sldNum" idx="4294967295"/>
          </p:nvPr>
        </p:nvSpPr>
        <p:spPr>
          <a:xfrm>
            <a:off x="8610600" y="6356350"/>
            <a:ext cx="2743200" cy="365125"/>
          </a:xfrm>
          <a:prstGeom prst="rect">
            <a:avLst/>
          </a:prstGeom>
        </p:spPr>
        <p:txBody>
          <a:bodyPr/>
          <a:lstStyle/>
          <a:p>
            <a:pPr marL="0" lvl="0" indent="0" algn="r" rtl="0">
              <a:spcBef>
                <a:spcPts val="0"/>
              </a:spcBef>
              <a:spcAft>
                <a:spcPts val="0"/>
              </a:spcAft>
              <a:buNone/>
            </a:pPr>
            <a:fld id="{00000000-1234-1234-1234-123412341234}" type="slidenum">
              <a:rPr lang="en-US" smtClean="0"/>
              <a:t>‹#›</a:t>
            </a:fld>
            <a:endParaRPr lang="en-US"/>
          </a:p>
        </p:txBody>
      </p:sp>
      <p:pic>
        <p:nvPicPr>
          <p:cNvPr id="5" name="Picture 4">
            <a:extLst>
              <a:ext uri="{FF2B5EF4-FFF2-40B4-BE49-F238E27FC236}">
                <a16:creationId xmlns:a16="http://schemas.microsoft.com/office/drawing/2014/main" id="{1683A14C-2A2A-54D3-083D-D79675B9669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939" y="5928562"/>
            <a:ext cx="1874839" cy="675641"/>
          </a:xfrm>
          <a:prstGeom prst="rect">
            <a:avLst/>
          </a:prstGeom>
        </p:spPr>
      </p:pic>
      <p:sp>
        <p:nvSpPr>
          <p:cNvPr id="7" name="Google Shape;16;p16">
            <a:extLst>
              <a:ext uri="{FF2B5EF4-FFF2-40B4-BE49-F238E27FC236}">
                <a16:creationId xmlns:a16="http://schemas.microsoft.com/office/drawing/2014/main" id="{DD539068-2567-0168-D8FC-EBB5CD77DCB6}"/>
              </a:ext>
            </a:extLst>
          </p:cNvPr>
          <p:cNvSpPr txBox="1"/>
          <p:nvPr userDrawn="1"/>
        </p:nvSpPr>
        <p:spPr>
          <a:xfrm>
            <a:off x="-7939" y="6210301"/>
            <a:ext cx="12199938" cy="675390"/>
          </a:xfrm>
          <a:prstGeom prst="rect">
            <a:avLst/>
          </a:prstGeom>
          <a:gradFill>
            <a:gsLst>
              <a:gs pos="0">
                <a:schemeClr val="lt1"/>
              </a:gs>
              <a:gs pos="0">
                <a:schemeClr val="bg1"/>
              </a:gs>
              <a:gs pos="100000">
                <a:srgbClr val="2E9A73"/>
              </a:gs>
            </a:gsLst>
            <a:lin ang="10800000" scaled="0"/>
          </a:gra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endParaRPr sz="4400" b="1" i="0" u="none" strike="noStrike" cap="none">
              <a:solidFill>
                <a:schemeClr val="lt1"/>
              </a:solidFill>
              <a:latin typeface="Arial"/>
              <a:ea typeface="Arial"/>
              <a:cs typeface="Arial"/>
              <a:sym typeface="Arial"/>
            </a:endParaRPr>
          </a:p>
        </p:txBody>
      </p:sp>
      <p:pic>
        <p:nvPicPr>
          <p:cNvPr id="8" name="Picture 7" descr="Logo&#10;&#10;Description automatically generated">
            <a:extLst>
              <a:ext uri="{FF2B5EF4-FFF2-40B4-BE49-F238E27FC236}">
                <a16:creationId xmlns:a16="http://schemas.microsoft.com/office/drawing/2014/main" id="{27AB2EDA-DC18-7303-EF83-E1CCE811BCF7}"/>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98304" y="6011316"/>
            <a:ext cx="1625172" cy="827634"/>
          </a:xfrm>
          <a:prstGeom prst="rect">
            <a:avLst/>
          </a:prstGeom>
        </p:spPr>
      </p:pic>
    </p:spTree>
    <p:extLst>
      <p:ext uri="{BB962C8B-B14F-4D97-AF65-F5344CB8AC3E}">
        <p14:creationId xmlns:p14="http://schemas.microsoft.com/office/powerpoint/2010/main" val="1574846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5"/>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 name="Google Shape;16;p16">
            <a:extLst>
              <a:ext uri="{FF2B5EF4-FFF2-40B4-BE49-F238E27FC236}">
                <a16:creationId xmlns:a16="http://schemas.microsoft.com/office/drawing/2014/main" id="{BA543AF1-1E53-4862-8221-35696BD45687}"/>
              </a:ext>
            </a:extLst>
          </p:cNvPr>
          <p:cNvSpPr txBox="1"/>
          <p:nvPr userDrawn="1"/>
        </p:nvSpPr>
        <p:spPr>
          <a:xfrm>
            <a:off x="-7939" y="6210301"/>
            <a:ext cx="12199938" cy="675390"/>
          </a:xfrm>
          <a:prstGeom prst="rect">
            <a:avLst/>
          </a:prstGeom>
          <a:gradFill>
            <a:gsLst>
              <a:gs pos="0">
                <a:srgbClr val="2E9A73"/>
              </a:gs>
              <a:gs pos="0">
                <a:schemeClr val="bg1"/>
              </a:gs>
              <a:gs pos="100000">
                <a:srgbClr val="2E9A73"/>
              </a:gs>
            </a:gsLst>
            <a:lin ang="10800000" scaled="0"/>
          </a:gra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endParaRPr sz="4400" b="1" i="0" u="none" strike="noStrike" cap="none">
              <a:solidFill>
                <a:schemeClr val="lt1"/>
              </a:solidFill>
              <a:latin typeface="Arial"/>
              <a:ea typeface="Arial"/>
              <a:cs typeface="Arial"/>
              <a:sym typeface="Arial"/>
            </a:endParaRPr>
          </a:p>
        </p:txBody>
      </p:sp>
      <p:pic>
        <p:nvPicPr>
          <p:cNvPr id="7" name="Picture 6" descr="Logo&#10;&#10;Description automatically generated">
            <a:extLst>
              <a:ext uri="{FF2B5EF4-FFF2-40B4-BE49-F238E27FC236}">
                <a16:creationId xmlns:a16="http://schemas.microsoft.com/office/drawing/2014/main" id="{79B91A59-2213-49CC-8B5E-7FA54011599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8779" y="6269243"/>
            <a:ext cx="3189915" cy="542907"/>
          </a:xfrm>
          <a:prstGeom prst="rect">
            <a:avLst/>
          </a:prstGeom>
        </p:spPr>
      </p:pic>
      <p:sp>
        <p:nvSpPr>
          <p:cNvPr id="8" name="Slide Number Placeholder 2">
            <a:extLst>
              <a:ext uri="{FF2B5EF4-FFF2-40B4-BE49-F238E27FC236}">
                <a16:creationId xmlns:a16="http://schemas.microsoft.com/office/drawing/2014/main" id="{FC14E1A1-5853-3110-B80D-DCF735A8F3D4}"/>
              </a:ext>
            </a:extLst>
          </p:cNvPr>
          <p:cNvSpPr>
            <a:spLocks noGrp="1"/>
          </p:cNvSpPr>
          <p:nvPr>
            <p:ph type="sldNum" idx="4"/>
          </p:nvPr>
        </p:nvSpPr>
        <p:spPr>
          <a:xfrm>
            <a:off x="8610600" y="6356350"/>
            <a:ext cx="2743200" cy="365125"/>
          </a:xfrm>
          <a:prstGeom prst="rect">
            <a:avLst/>
          </a:prstGeo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61925394"/>
      </p:ext>
    </p:extLst>
  </p:cSld>
  <p:clrMap bg1="lt1" tx1="dk1" bg2="dk2" tx2="lt2" accent1="accent1" accent2="accent2" accent3="accent3" accent4="accent4" accent5="accent5" accent6="accent6" hlink="hlink" folHlink="folHlink"/>
  <p:sldLayoutIdLst>
    <p:sldLayoutId id="2147483661" r:id="rId1"/>
    <p:sldLayoutId id="2147483664"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jpe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1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8.png"/><Relationship Id="rId7" Type="http://schemas.openxmlformats.org/officeDocument/2006/relationships/image" Target="../media/image8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94.png"/><Relationship Id="rId4" Type="http://schemas.openxmlformats.org/officeDocument/2006/relationships/image" Target="../media/image93.jpeg"/></Relationships>
</file>

<file path=ppt/slides/_rels/slide2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78.png"/><Relationship Id="rId7"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jpe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1.jpeg"/><Relationship Id="rId4" Type="http://schemas.openxmlformats.org/officeDocument/2006/relationships/image" Target="../media/image100.jpeg"/></Relationships>
</file>

<file path=ppt/slides/_rels/slide2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26.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99.png"/><Relationship Id="rId4" Type="http://schemas.openxmlformats.org/officeDocument/2006/relationships/image" Target="../media/image106.png"/></Relationships>
</file>

<file path=ppt/slides/_rels/slide27.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99.png"/><Relationship Id="rId4" Type="http://schemas.openxmlformats.org/officeDocument/2006/relationships/image" Target="../media/image106.png"/></Relationships>
</file>

<file path=ppt/slides/_rels/slide28.xml.rels><?xml version="1.0" encoding="UTF-8" standalone="yes"?>
<Relationships xmlns="http://schemas.openxmlformats.org/package/2006/relationships"><Relationship Id="rId3" Type="http://schemas.openxmlformats.org/officeDocument/2006/relationships/hyperlink" Target="mailto:Travis@LRAPA.org"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18" Type="http://schemas.openxmlformats.org/officeDocument/2006/relationships/image" Target="../media/image40.pn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17" Type="http://schemas.openxmlformats.org/officeDocument/2006/relationships/image" Target="../media/image39.pn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jpe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36.jpe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FFE90-A680-4A13-A24A-D3F17310C4BE}"/>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CC6501F6-0509-4B92-BA96-B3B0078666CC}"/>
              </a:ext>
            </a:extLst>
          </p:cNvPr>
          <p:cNvSpPr>
            <a:spLocks noGrp="1"/>
          </p:cNvSpPr>
          <p:nvPr>
            <p:ph type="sldNum" idx="4294967295"/>
          </p:nvPr>
        </p:nvSpPr>
        <p:spPr>
          <a:xfrm>
            <a:off x="8610600" y="6356350"/>
            <a:ext cx="2743200" cy="365125"/>
          </a:xfrm>
          <a:prstGeom prst="rect">
            <a:avLst/>
          </a:prstGeom>
        </p:spPr>
        <p:txBody>
          <a:bodyPr/>
          <a:lstStyle/>
          <a:p>
            <a:pPr marL="0" lvl="0" indent="0" algn="r" rtl="0">
              <a:spcBef>
                <a:spcPts val="0"/>
              </a:spcBef>
              <a:spcAft>
                <a:spcPts val="0"/>
              </a:spcAft>
              <a:buNone/>
            </a:pPr>
            <a:fld id="{00000000-1234-1234-1234-123412341234}" type="slidenum">
              <a:rPr lang="en-US" smtClean="0"/>
              <a:t>1</a:t>
            </a:fld>
            <a:endParaRPr lang="en-US"/>
          </a:p>
        </p:txBody>
      </p:sp>
      <p:pic>
        <p:nvPicPr>
          <p:cNvPr id="4" name="Picture 3" descr="Logo&#10;&#10;Description automatically generated">
            <a:extLst>
              <a:ext uri="{FF2B5EF4-FFF2-40B4-BE49-F238E27FC236}">
                <a16:creationId xmlns:a16="http://schemas.microsoft.com/office/drawing/2014/main" id="{1C6A5B30-A321-D301-CCB8-2BAF2D4A8A1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37468" y="2353177"/>
            <a:ext cx="2316485" cy="1597155"/>
          </a:xfrm>
          <a:prstGeom prst="rect">
            <a:avLst/>
          </a:prstGeom>
        </p:spPr>
      </p:pic>
      <p:sp>
        <p:nvSpPr>
          <p:cNvPr id="5" name="TextBox 4">
            <a:extLst>
              <a:ext uri="{FF2B5EF4-FFF2-40B4-BE49-F238E27FC236}">
                <a16:creationId xmlns:a16="http://schemas.microsoft.com/office/drawing/2014/main" id="{00351EB7-2A7E-BA11-1AA5-E71B1049AA29}"/>
              </a:ext>
            </a:extLst>
          </p:cNvPr>
          <p:cNvSpPr txBox="1"/>
          <p:nvPr/>
        </p:nvSpPr>
        <p:spPr>
          <a:xfrm>
            <a:off x="5853953" y="2166869"/>
            <a:ext cx="5674883" cy="1969770"/>
          </a:xfrm>
          <a:prstGeom prst="rect">
            <a:avLst/>
          </a:prstGeom>
          <a:noFill/>
        </p:spPr>
        <p:txBody>
          <a:bodyPr wrap="square" rtlCol="0">
            <a:spAutoFit/>
          </a:bodyPr>
          <a:lstStyle/>
          <a:p>
            <a:r>
              <a:rPr lang="en-US" b="1"/>
              <a:t>Oakridge Air, a multi-faceted approach to improving wintertime air quality.</a:t>
            </a:r>
            <a:br>
              <a:rPr lang="en-US"/>
            </a:br>
            <a:r>
              <a:rPr lang="en-US" sz="1600" i="1"/>
              <a:t>National Residential Wood Smoke Training Workshop</a:t>
            </a:r>
            <a:br>
              <a:rPr lang="en-US" sz="1600" i="1"/>
            </a:br>
            <a:r>
              <a:rPr lang="en-US" sz="1600" i="1"/>
              <a:t>Thursday, April 13, 2023</a:t>
            </a:r>
            <a:endParaRPr lang="en-US" sz="1800" i="1"/>
          </a:p>
          <a:p>
            <a:br>
              <a:rPr lang="en-US" sz="1800"/>
            </a:br>
            <a:r>
              <a:rPr lang="en-US" sz="1800"/>
              <a:t>Travis Knudsen</a:t>
            </a:r>
            <a:br>
              <a:rPr lang="en-US" sz="1800"/>
            </a:br>
            <a:r>
              <a:rPr lang="en-US" sz="1800" i="1"/>
              <a:t>Public Affairs Manager</a:t>
            </a:r>
            <a:endParaRPr lang="en-US" i="1"/>
          </a:p>
        </p:txBody>
      </p:sp>
      <p:pic>
        <p:nvPicPr>
          <p:cNvPr id="7" name="Picture 6" descr="Logo&#10;&#10;Description automatically generated">
            <a:extLst>
              <a:ext uri="{FF2B5EF4-FFF2-40B4-BE49-F238E27FC236}">
                <a16:creationId xmlns:a16="http://schemas.microsoft.com/office/drawing/2014/main" id="{0968C6AC-1EB2-7CDA-D3C0-B495382C314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0026" y="180976"/>
            <a:ext cx="1990724" cy="1139727"/>
          </a:xfrm>
          <a:prstGeom prst="rect">
            <a:avLst/>
          </a:prstGeom>
        </p:spPr>
      </p:pic>
    </p:spTree>
    <p:extLst>
      <p:ext uri="{BB962C8B-B14F-4D97-AF65-F5344CB8AC3E}">
        <p14:creationId xmlns:p14="http://schemas.microsoft.com/office/powerpoint/2010/main" val="35544229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0B44E-5BC6-4B42-AF93-FB0E606644AC}"/>
              </a:ext>
            </a:extLst>
          </p:cNvPr>
          <p:cNvSpPr>
            <a:spLocks noGrp="1"/>
          </p:cNvSpPr>
          <p:nvPr>
            <p:ph type="title"/>
          </p:nvPr>
        </p:nvSpPr>
        <p:spPr/>
        <p:txBody>
          <a:bodyPr/>
          <a:lstStyle/>
          <a:p>
            <a:r>
              <a:rPr lang="en-US"/>
              <a:t>Home Heating Upgrades</a:t>
            </a:r>
          </a:p>
        </p:txBody>
      </p:sp>
      <p:sp>
        <p:nvSpPr>
          <p:cNvPr id="10" name="Google Shape;87;p17">
            <a:extLst>
              <a:ext uri="{FF2B5EF4-FFF2-40B4-BE49-F238E27FC236}">
                <a16:creationId xmlns:a16="http://schemas.microsoft.com/office/drawing/2014/main" id="{1717665A-59E1-4CCB-9E45-C211E2432AFB}"/>
              </a:ext>
            </a:extLst>
          </p:cNvPr>
          <p:cNvSpPr/>
          <p:nvPr/>
        </p:nvSpPr>
        <p:spPr>
          <a:xfrm>
            <a:off x="722925" y="1375764"/>
            <a:ext cx="1151128" cy="1245300"/>
          </a:xfrm>
          <a:prstGeom prst="rect">
            <a:avLst/>
          </a:prstGeom>
          <a:blipFill rotWithShape="1">
            <a:blip r:embed="rId2" cstate="print">
              <a:alphaModFix/>
              <a:extLst>
                <a:ext uri="{28A0092B-C50C-407E-A947-70E740481C1C}">
                  <a14:useLocalDpi xmlns:a14="http://schemas.microsoft.com/office/drawing/2010/main"/>
                </a:ext>
              </a:extLst>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nvGrpSpPr>
          <p:cNvPr id="31" name="Group 30">
            <a:extLst>
              <a:ext uri="{FF2B5EF4-FFF2-40B4-BE49-F238E27FC236}">
                <a16:creationId xmlns:a16="http://schemas.microsoft.com/office/drawing/2014/main" id="{211B713E-A9AD-74BF-1A03-B62A4FB4DC00}"/>
              </a:ext>
            </a:extLst>
          </p:cNvPr>
          <p:cNvGrpSpPr/>
          <p:nvPr/>
        </p:nvGrpSpPr>
        <p:grpSpPr>
          <a:xfrm>
            <a:off x="2390809" y="1475509"/>
            <a:ext cx="1428375" cy="1428447"/>
            <a:chOff x="2390809" y="1475509"/>
            <a:chExt cx="1428375" cy="1428447"/>
          </a:xfrm>
        </p:grpSpPr>
        <p:sp>
          <p:nvSpPr>
            <p:cNvPr id="20" name="Arrow: Circular 19">
              <a:extLst>
                <a:ext uri="{FF2B5EF4-FFF2-40B4-BE49-F238E27FC236}">
                  <a16:creationId xmlns:a16="http://schemas.microsoft.com/office/drawing/2014/main" id="{BBFDBDA6-D6DA-0E60-0F3C-F1C7C350D1AA}"/>
                </a:ext>
              </a:extLst>
            </p:cNvPr>
            <p:cNvSpPr/>
            <p:nvPr/>
          </p:nvSpPr>
          <p:spPr>
            <a:xfrm>
              <a:off x="2390809" y="1475509"/>
              <a:ext cx="1428375" cy="1428447"/>
            </a:xfrm>
            <a:prstGeom prst="circularArrow">
              <a:avLst>
                <a:gd name="adj1" fmla="val 10980"/>
                <a:gd name="adj2" fmla="val 1142322"/>
                <a:gd name="adj3" fmla="val 4500000"/>
                <a:gd name="adj4" fmla="val 10800000"/>
                <a:gd name="adj5" fmla="val 12500"/>
              </a:avLst>
            </a:prstGeom>
            <a:solidFill>
              <a:srgbClr val="C0000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21" name="Freeform: Shape 20">
              <a:extLst>
                <a:ext uri="{FF2B5EF4-FFF2-40B4-BE49-F238E27FC236}">
                  <a16:creationId xmlns:a16="http://schemas.microsoft.com/office/drawing/2014/main" id="{0ED144ED-817A-2B81-5DB5-EE477173E354}"/>
                </a:ext>
              </a:extLst>
            </p:cNvPr>
            <p:cNvSpPr/>
            <p:nvPr/>
          </p:nvSpPr>
          <p:spPr>
            <a:xfrm>
              <a:off x="2706172" y="1992848"/>
              <a:ext cx="797114" cy="398379"/>
            </a:xfrm>
            <a:custGeom>
              <a:avLst/>
              <a:gdLst>
                <a:gd name="connsiteX0" fmla="*/ 0 w 797114"/>
                <a:gd name="connsiteY0" fmla="*/ 0 h 398379"/>
                <a:gd name="connsiteX1" fmla="*/ 797114 w 797114"/>
                <a:gd name="connsiteY1" fmla="*/ 0 h 398379"/>
                <a:gd name="connsiteX2" fmla="*/ 797114 w 797114"/>
                <a:gd name="connsiteY2" fmla="*/ 398379 h 398379"/>
                <a:gd name="connsiteX3" fmla="*/ 0 w 797114"/>
                <a:gd name="connsiteY3" fmla="*/ 398379 h 398379"/>
                <a:gd name="connsiteX4" fmla="*/ 0 w 797114"/>
                <a:gd name="connsiteY4" fmla="*/ 0 h 398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114" h="398379">
                  <a:moveTo>
                    <a:pt x="0" y="0"/>
                  </a:moveTo>
                  <a:lnTo>
                    <a:pt x="797114" y="0"/>
                  </a:lnTo>
                  <a:lnTo>
                    <a:pt x="797114" y="398379"/>
                  </a:lnTo>
                  <a:lnTo>
                    <a:pt x="0" y="3983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a:t>1</a:t>
              </a:r>
            </a:p>
          </p:txBody>
        </p:sp>
      </p:grpSp>
      <p:grpSp>
        <p:nvGrpSpPr>
          <p:cNvPr id="32" name="Group 31">
            <a:extLst>
              <a:ext uri="{FF2B5EF4-FFF2-40B4-BE49-F238E27FC236}">
                <a16:creationId xmlns:a16="http://schemas.microsoft.com/office/drawing/2014/main" id="{A9BDAA66-C2D8-42A5-3FDD-E1B423173211}"/>
              </a:ext>
            </a:extLst>
          </p:cNvPr>
          <p:cNvGrpSpPr/>
          <p:nvPr/>
        </p:nvGrpSpPr>
        <p:grpSpPr>
          <a:xfrm>
            <a:off x="1993994" y="2296243"/>
            <a:ext cx="1428375" cy="1428447"/>
            <a:chOff x="1993994" y="2296243"/>
            <a:chExt cx="1428375" cy="1428447"/>
          </a:xfrm>
        </p:grpSpPr>
        <p:sp>
          <p:nvSpPr>
            <p:cNvPr id="22" name="Shape 21">
              <a:extLst>
                <a:ext uri="{FF2B5EF4-FFF2-40B4-BE49-F238E27FC236}">
                  <a16:creationId xmlns:a16="http://schemas.microsoft.com/office/drawing/2014/main" id="{494173B3-69AA-54D7-BBEF-5F90046D9BA2}"/>
                </a:ext>
              </a:extLst>
            </p:cNvPr>
            <p:cNvSpPr/>
            <p:nvPr/>
          </p:nvSpPr>
          <p:spPr>
            <a:xfrm>
              <a:off x="1993994" y="2296243"/>
              <a:ext cx="1428375" cy="1428447"/>
            </a:xfrm>
            <a:prstGeom prst="leftCircularArrow">
              <a:avLst>
                <a:gd name="adj1" fmla="val 10980"/>
                <a:gd name="adj2" fmla="val 1142322"/>
                <a:gd name="adj3" fmla="val 6300000"/>
                <a:gd name="adj4" fmla="val 18900000"/>
                <a:gd name="adj5" fmla="val 12500"/>
              </a:avLst>
            </a:prstGeom>
            <a:solidFill>
              <a:srgbClr val="FFC00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23" name="Freeform: Shape 22">
              <a:extLst>
                <a:ext uri="{FF2B5EF4-FFF2-40B4-BE49-F238E27FC236}">
                  <a16:creationId xmlns:a16="http://schemas.microsoft.com/office/drawing/2014/main" id="{E54E4E7B-D805-36BC-D0E8-052542C8A56F}"/>
                </a:ext>
              </a:extLst>
            </p:cNvPr>
            <p:cNvSpPr/>
            <p:nvPr/>
          </p:nvSpPr>
          <p:spPr>
            <a:xfrm>
              <a:off x="2307748" y="2815427"/>
              <a:ext cx="797114" cy="398379"/>
            </a:xfrm>
            <a:custGeom>
              <a:avLst/>
              <a:gdLst>
                <a:gd name="connsiteX0" fmla="*/ 0 w 797114"/>
                <a:gd name="connsiteY0" fmla="*/ 0 h 398379"/>
                <a:gd name="connsiteX1" fmla="*/ 797114 w 797114"/>
                <a:gd name="connsiteY1" fmla="*/ 0 h 398379"/>
                <a:gd name="connsiteX2" fmla="*/ 797114 w 797114"/>
                <a:gd name="connsiteY2" fmla="*/ 398379 h 398379"/>
                <a:gd name="connsiteX3" fmla="*/ 0 w 797114"/>
                <a:gd name="connsiteY3" fmla="*/ 398379 h 398379"/>
                <a:gd name="connsiteX4" fmla="*/ 0 w 797114"/>
                <a:gd name="connsiteY4" fmla="*/ 0 h 398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114" h="398379">
                  <a:moveTo>
                    <a:pt x="0" y="0"/>
                  </a:moveTo>
                  <a:lnTo>
                    <a:pt x="797114" y="0"/>
                  </a:lnTo>
                  <a:lnTo>
                    <a:pt x="797114" y="398379"/>
                  </a:lnTo>
                  <a:lnTo>
                    <a:pt x="0" y="3983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a:t>2</a:t>
              </a:r>
            </a:p>
          </p:txBody>
        </p:sp>
      </p:grpSp>
      <p:grpSp>
        <p:nvGrpSpPr>
          <p:cNvPr id="33" name="Group 32">
            <a:extLst>
              <a:ext uri="{FF2B5EF4-FFF2-40B4-BE49-F238E27FC236}">
                <a16:creationId xmlns:a16="http://schemas.microsoft.com/office/drawing/2014/main" id="{5CDD89BB-FC29-1C96-7180-D675D09C3FC0}"/>
              </a:ext>
            </a:extLst>
          </p:cNvPr>
          <p:cNvGrpSpPr/>
          <p:nvPr/>
        </p:nvGrpSpPr>
        <p:grpSpPr>
          <a:xfrm>
            <a:off x="2390809" y="3120667"/>
            <a:ext cx="1428375" cy="1428447"/>
            <a:chOff x="2390809" y="3120667"/>
            <a:chExt cx="1428375" cy="1428447"/>
          </a:xfrm>
        </p:grpSpPr>
        <p:sp>
          <p:nvSpPr>
            <p:cNvPr id="24" name="Arrow: Circular 23">
              <a:extLst>
                <a:ext uri="{FF2B5EF4-FFF2-40B4-BE49-F238E27FC236}">
                  <a16:creationId xmlns:a16="http://schemas.microsoft.com/office/drawing/2014/main" id="{821DF9D3-47AC-7010-CDBD-FF3BFC5D7D9A}"/>
                </a:ext>
              </a:extLst>
            </p:cNvPr>
            <p:cNvSpPr/>
            <p:nvPr/>
          </p:nvSpPr>
          <p:spPr>
            <a:xfrm>
              <a:off x="2390809" y="3120667"/>
              <a:ext cx="1428375" cy="1428447"/>
            </a:xfrm>
            <a:prstGeom prst="circularArrow">
              <a:avLst>
                <a:gd name="adj1" fmla="val 10980"/>
                <a:gd name="adj2" fmla="val 1142322"/>
                <a:gd name="adj3" fmla="val 4500000"/>
                <a:gd name="adj4" fmla="val 13500000"/>
                <a:gd name="adj5" fmla="val 12500"/>
              </a:avLst>
            </a:prstGeom>
            <a:solidFill>
              <a:srgbClr val="F7EB03"/>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26" name="Freeform: Shape 25">
              <a:extLst>
                <a:ext uri="{FF2B5EF4-FFF2-40B4-BE49-F238E27FC236}">
                  <a16:creationId xmlns:a16="http://schemas.microsoft.com/office/drawing/2014/main" id="{26E98DDB-DA7D-0F3F-E188-EE3EDC79C30E}"/>
                </a:ext>
              </a:extLst>
            </p:cNvPr>
            <p:cNvSpPr/>
            <p:nvPr/>
          </p:nvSpPr>
          <p:spPr>
            <a:xfrm>
              <a:off x="2706172" y="3637545"/>
              <a:ext cx="797114" cy="398379"/>
            </a:xfrm>
            <a:custGeom>
              <a:avLst/>
              <a:gdLst>
                <a:gd name="connsiteX0" fmla="*/ 0 w 797114"/>
                <a:gd name="connsiteY0" fmla="*/ 0 h 398379"/>
                <a:gd name="connsiteX1" fmla="*/ 797114 w 797114"/>
                <a:gd name="connsiteY1" fmla="*/ 0 h 398379"/>
                <a:gd name="connsiteX2" fmla="*/ 797114 w 797114"/>
                <a:gd name="connsiteY2" fmla="*/ 398379 h 398379"/>
                <a:gd name="connsiteX3" fmla="*/ 0 w 797114"/>
                <a:gd name="connsiteY3" fmla="*/ 398379 h 398379"/>
                <a:gd name="connsiteX4" fmla="*/ 0 w 797114"/>
                <a:gd name="connsiteY4" fmla="*/ 0 h 398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114" h="398379">
                  <a:moveTo>
                    <a:pt x="0" y="0"/>
                  </a:moveTo>
                  <a:lnTo>
                    <a:pt x="797114" y="0"/>
                  </a:lnTo>
                  <a:lnTo>
                    <a:pt x="797114" y="398379"/>
                  </a:lnTo>
                  <a:lnTo>
                    <a:pt x="0" y="3983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a:t>3</a:t>
              </a:r>
            </a:p>
          </p:txBody>
        </p:sp>
      </p:grpSp>
      <p:grpSp>
        <p:nvGrpSpPr>
          <p:cNvPr id="34" name="Group 33">
            <a:extLst>
              <a:ext uri="{FF2B5EF4-FFF2-40B4-BE49-F238E27FC236}">
                <a16:creationId xmlns:a16="http://schemas.microsoft.com/office/drawing/2014/main" id="{FD9BEF33-D5F9-1747-06FA-08B5AFC22598}"/>
              </a:ext>
            </a:extLst>
          </p:cNvPr>
          <p:cNvGrpSpPr/>
          <p:nvPr/>
        </p:nvGrpSpPr>
        <p:grpSpPr>
          <a:xfrm>
            <a:off x="1993994" y="3942785"/>
            <a:ext cx="1428375" cy="1428447"/>
            <a:chOff x="1993994" y="3942785"/>
            <a:chExt cx="1428375" cy="1428447"/>
          </a:xfrm>
        </p:grpSpPr>
        <p:sp>
          <p:nvSpPr>
            <p:cNvPr id="27" name="Shape 26">
              <a:extLst>
                <a:ext uri="{FF2B5EF4-FFF2-40B4-BE49-F238E27FC236}">
                  <a16:creationId xmlns:a16="http://schemas.microsoft.com/office/drawing/2014/main" id="{9DA3014D-68A4-8929-8FBF-6F53A53614F2}"/>
                </a:ext>
              </a:extLst>
            </p:cNvPr>
            <p:cNvSpPr/>
            <p:nvPr/>
          </p:nvSpPr>
          <p:spPr>
            <a:xfrm>
              <a:off x="1993994" y="3942785"/>
              <a:ext cx="1428375" cy="1428447"/>
            </a:xfrm>
            <a:prstGeom prst="leftCircularArrow">
              <a:avLst>
                <a:gd name="adj1" fmla="val 10980"/>
                <a:gd name="adj2" fmla="val 1142322"/>
                <a:gd name="adj3" fmla="val 6300000"/>
                <a:gd name="adj4" fmla="val 18900000"/>
                <a:gd name="adj5" fmla="val 12500"/>
              </a:avLst>
            </a:prstGeom>
            <a:solidFill>
              <a:srgbClr val="00B05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28" name="Freeform: Shape 27">
              <a:extLst>
                <a:ext uri="{FF2B5EF4-FFF2-40B4-BE49-F238E27FC236}">
                  <a16:creationId xmlns:a16="http://schemas.microsoft.com/office/drawing/2014/main" id="{0DAE750F-1748-FC6C-68C2-D6D5E76D40B4}"/>
                </a:ext>
              </a:extLst>
            </p:cNvPr>
            <p:cNvSpPr/>
            <p:nvPr/>
          </p:nvSpPr>
          <p:spPr>
            <a:xfrm>
              <a:off x="2307748" y="4460124"/>
              <a:ext cx="797114" cy="398379"/>
            </a:xfrm>
            <a:custGeom>
              <a:avLst/>
              <a:gdLst>
                <a:gd name="connsiteX0" fmla="*/ 0 w 797114"/>
                <a:gd name="connsiteY0" fmla="*/ 0 h 398379"/>
                <a:gd name="connsiteX1" fmla="*/ 797114 w 797114"/>
                <a:gd name="connsiteY1" fmla="*/ 0 h 398379"/>
                <a:gd name="connsiteX2" fmla="*/ 797114 w 797114"/>
                <a:gd name="connsiteY2" fmla="*/ 398379 h 398379"/>
                <a:gd name="connsiteX3" fmla="*/ 0 w 797114"/>
                <a:gd name="connsiteY3" fmla="*/ 398379 h 398379"/>
                <a:gd name="connsiteX4" fmla="*/ 0 w 797114"/>
                <a:gd name="connsiteY4" fmla="*/ 0 h 398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114" h="398379">
                  <a:moveTo>
                    <a:pt x="0" y="0"/>
                  </a:moveTo>
                  <a:lnTo>
                    <a:pt x="797114" y="0"/>
                  </a:lnTo>
                  <a:lnTo>
                    <a:pt x="797114" y="398379"/>
                  </a:lnTo>
                  <a:lnTo>
                    <a:pt x="0" y="3983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a:t>4</a:t>
              </a:r>
            </a:p>
          </p:txBody>
        </p:sp>
      </p:grpSp>
      <p:grpSp>
        <p:nvGrpSpPr>
          <p:cNvPr id="35" name="Group 34">
            <a:extLst>
              <a:ext uri="{FF2B5EF4-FFF2-40B4-BE49-F238E27FC236}">
                <a16:creationId xmlns:a16="http://schemas.microsoft.com/office/drawing/2014/main" id="{CADD4395-2F30-A45E-39EB-F0ECD466B78A}"/>
              </a:ext>
            </a:extLst>
          </p:cNvPr>
          <p:cNvGrpSpPr/>
          <p:nvPr/>
        </p:nvGrpSpPr>
        <p:grpSpPr>
          <a:xfrm>
            <a:off x="2492357" y="4858503"/>
            <a:ext cx="1227154" cy="1227874"/>
            <a:chOff x="2492357" y="4858503"/>
            <a:chExt cx="1227154" cy="1227874"/>
          </a:xfrm>
        </p:grpSpPr>
        <p:sp>
          <p:nvSpPr>
            <p:cNvPr id="29" name="Block Arc 28">
              <a:extLst>
                <a:ext uri="{FF2B5EF4-FFF2-40B4-BE49-F238E27FC236}">
                  <a16:creationId xmlns:a16="http://schemas.microsoft.com/office/drawing/2014/main" id="{6ADDDC16-E0A6-C8A7-25F2-08790529B28C}"/>
                </a:ext>
              </a:extLst>
            </p:cNvPr>
            <p:cNvSpPr/>
            <p:nvPr/>
          </p:nvSpPr>
          <p:spPr>
            <a:xfrm>
              <a:off x="2492357" y="4858503"/>
              <a:ext cx="1227154" cy="1227874"/>
            </a:xfrm>
            <a:prstGeom prst="blockArc">
              <a:avLst>
                <a:gd name="adj1" fmla="val 13500000"/>
                <a:gd name="adj2" fmla="val 10800000"/>
                <a:gd name="adj3" fmla="val 12740"/>
              </a:avLst>
            </a:prstGeom>
            <a:solidFill>
              <a:srgbClr val="0070C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30" name="Freeform: Shape 29">
              <a:extLst>
                <a:ext uri="{FF2B5EF4-FFF2-40B4-BE49-F238E27FC236}">
                  <a16:creationId xmlns:a16="http://schemas.microsoft.com/office/drawing/2014/main" id="{14D79910-3657-6CB4-4E33-21B2D0A1C850}"/>
                </a:ext>
              </a:extLst>
            </p:cNvPr>
            <p:cNvSpPr/>
            <p:nvPr/>
          </p:nvSpPr>
          <p:spPr>
            <a:xfrm>
              <a:off x="2706172" y="5282703"/>
              <a:ext cx="797114" cy="398379"/>
            </a:xfrm>
            <a:custGeom>
              <a:avLst/>
              <a:gdLst>
                <a:gd name="connsiteX0" fmla="*/ 0 w 797114"/>
                <a:gd name="connsiteY0" fmla="*/ 0 h 398379"/>
                <a:gd name="connsiteX1" fmla="*/ 797114 w 797114"/>
                <a:gd name="connsiteY1" fmla="*/ 0 h 398379"/>
                <a:gd name="connsiteX2" fmla="*/ 797114 w 797114"/>
                <a:gd name="connsiteY2" fmla="*/ 398379 h 398379"/>
                <a:gd name="connsiteX3" fmla="*/ 0 w 797114"/>
                <a:gd name="connsiteY3" fmla="*/ 398379 h 398379"/>
                <a:gd name="connsiteX4" fmla="*/ 0 w 797114"/>
                <a:gd name="connsiteY4" fmla="*/ 0 h 398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114" h="398379">
                  <a:moveTo>
                    <a:pt x="0" y="0"/>
                  </a:moveTo>
                  <a:lnTo>
                    <a:pt x="797114" y="0"/>
                  </a:lnTo>
                  <a:lnTo>
                    <a:pt x="797114" y="398379"/>
                  </a:lnTo>
                  <a:lnTo>
                    <a:pt x="0" y="3983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a:t>5</a:t>
              </a:r>
            </a:p>
          </p:txBody>
        </p:sp>
      </p:grpSp>
      <p:grpSp>
        <p:nvGrpSpPr>
          <p:cNvPr id="37" name="Group 36">
            <a:extLst>
              <a:ext uri="{FF2B5EF4-FFF2-40B4-BE49-F238E27FC236}">
                <a16:creationId xmlns:a16="http://schemas.microsoft.com/office/drawing/2014/main" id="{73779F66-F87A-B560-F2BF-9718A7C23715}"/>
              </a:ext>
            </a:extLst>
          </p:cNvPr>
          <p:cNvGrpSpPr/>
          <p:nvPr/>
        </p:nvGrpSpPr>
        <p:grpSpPr>
          <a:xfrm>
            <a:off x="3579117" y="2652482"/>
            <a:ext cx="6402532" cy="687532"/>
            <a:chOff x="3579117" y="2652482"/>
            <a:chExt cx="6402532" cy="687532"/>
          </a:xfrm>
        </p:grpSpPr>
        <p:sp>
          <p:nvSpPr>
            <p:cNvPr id="8" name="Google Shape;227;gbfcfb1a445_0_6">
              <a:extLst>
                <a:ext uri="{FF2B5EF4-FFF2-40B4-BE49-F238E27FC236}">
                  <a16:creationId xmlns:a16="http://schemas.microsoft.com/office/drawing/2014/main" id="{B23FBBB7-28F6-11B5-29CA-DA6A90EB873C}"/>
                </a:ext>
              </a:extLst>
            </p:cNvPr>
            <p:cNvSpPr txBox="1"/>
            <p:nvPr/>
          </p:nvSpPr>
          <p:spPr>
            <a:xfrm>
              <a:off x="4266649" y="2711726"/>
              <a:ext cx="5715000" cy="569356"/>
            </a:xfrm>
            <a:prstGeom prst="rect">
              <a:avLst/>
            </a:prstGeom>
            <a:noFill/>
            <a:ln>
              <a:noFill/>
            </a:ln>
          </p:spPr>
          <p:txBody>
            <a:bodyPr spcFirstLastPara="1" wrap="square" lIns="91425" tIns="91425" rIns="91425" bIns="91425" anchor="t" anchorCtr="0">
              <a:spAutoFit/>
            </a:bodyPr>
            <a:lstStyle/>
            <a:p>
              <a:pPr lvl="0"/>
              <a:r>
                <a:rPr lang="en-US" sz="2500"/>
                <a:t>Complete a home energy pre-audit</a:t>
              </a:r>
            </a:p>
          </p:txBody>
        </p:sp>
        <p:pic>
          <p:nvPicPr>
            <p:cNvPr id="17" name="Picture 16">
              <a:extLst>
                <a:ext uri="{FF2B5EF4-FFF2-40B4-BE49-F238E27FC236}">
                  <a16:creationId xmlns:a16="http://schemas.microsoft.com/office/drawing/2014/main" id="{B2D659FE-EAD6-9DC3-04F2-AF28BFD385C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579117" y="2652482"/>
              <a:ext cx="687532" cy="687532"/>
            </a:xfrm>
            <a:prstGeom prst="rect">
              <a:avLst/>
            </a:prstGeom>
          </p:spPr>
        </p:pic>
      </p:grpSp>
      <p:grpSp>
        <p:nvGrpSpPr>
          <p:cNvPr id="38" name="Group 37">
            <a:extLst>
              <a:ext uri="{FF2B5EF4-FFF2-40B4-BE49-F238E27FC236}">
                <a16:creationId xmlns:a16="http://schemas.microsoft.com/office/drawing/2014/main" id="{D95811C8-F395-C1FB-FF29-524F28478FFF}"/>
              </a:ext>
            </a:extLst>
          </p:cNvPr>
          <p:cNvGrpSpPr/>
          <p:nvPr/>
        </p:nvGrpSpPr>
        <p:grpSpPr>
          <a:xfrm>
            <a:off x="4037979" y="3414253"/>
            <a:ext cx="6482263" cy="748275"/>
            <a:chOff x="4037979" y="3414253"/>
            <a:chExt cx="6482263" cy="748275"/>
          </a:xfrm>
        </p:grpSpPr>
        <p:sp>
          <p:nvSpPr>
            <p:cNvPr id="9" name="Google Shape;227;gbfcfb1a445_0_6">
              <a:extLst>
                <a:ext uri="{FF2B5EF4-FFF2-40B4-BE49-F238E27FC236}">
                  <a16:creationId xmlns:a16="http://schemas.microsoft.com/office/drawing/2014/main" id="{349A9D79-DDE5-4960-E096-9A28C8FBB513}"/>
                </a:ext>
              </a:extLst>
            </p:cNvPr>
            <p:cNvSpPr txBox="1"/>
            <p:nvPr/>
          </p:nvSpPr>
          <p:spPr>
            <a:xfrm>
              <a:off x="4805242" y="3496265"/>
              <a:ext cx="5715000" cy="569356"/>
            </a:xfrm>
            <a:prstGeom prst="rect">
              <a:avLst/>
            </a:prstGeom>
            <a:noFill/>
            <a:ln>
              <a:noFill/>
            </a:ln>
          </p:spPr>
          <p:txBody>
            <a:bodyPr spcFirstLastPara="1" wrap="square" lIns="91425" tIns="91425" rIns="91425" bIns="91425" anchor="t" anchorCtr="0">
              <a:spAutoFit/>
            </a:bodyPr>
            <a:lstStyle/>
            <a:p>
              <a:pPr lvl="0"/>
              <a:r>
                <a:rPr lang="en-US" sz="2500"/>
                <a:t>Obtain bids from pre-approved vendors</a:t>
              </a:r>
            </a:p>
          </p:txBody>
        </p:sp>
        <p:pic>
          <p:nvPicPr>
            <p:cNvPr id="18" name="Picture 17">
              <a:extLst>
                <a:ext uri="{FF2B5EF4-FFF2-40B4-BE49-F238E27FC236}">
                  <a16:creationId xmlns:a16="http://schemas.microsoft.com/office/drawing/2014/main" id="{78036CA9-6369-4655-DDEB-194BA66AEF8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037979" y="3414253"/>
              <a:ext cx="748275" cy="748275"/>
            </a:xfrm>
            <a:prstGeom prst="rect">
              <a:avLst/>
            </a:prstGeom>
          </p:spPr>
        </p:pic>
      </p:grpSp>
      <p:grpSp>
        <p:nvGrpSpPr>
          <p:cNvPr id="39" name="Group 38">
            <a:extLst>
              <a:ext uri="{FF2B5EF4-FFF2-40B4-BE49-F238E27FC236}">
                <a16:creationId xmlns:a16="http://schemas.microsoft.com/office/drawing/2014/main" id="{1E5F1086-5B7E-70B8-49B0-56B4CF79A2FA}"/>
              </a:ext>
            </a:extLst>
          </p:cNvPr>
          <p:cNvGrpSpPr/>
          <p:nvPr/>
        </p:nvGrpSpPr>
        <p:grpSpPr>
          <a:xfrm>
            <a:off x="3576282" y="4276956"/>
            <a:ext cx="6405367" cy="693202"/>
            <a:chOff x="3576282" y="4276956"/>
            <a:chExt cx="6405367" cy="693202"/>
          </a:xfrm>
        </p:grpSpPr>
        <p:sp>
          <p:nvSpPr>
            <p:cNvPr id="12" name="Google Shape;227;gbfcfb1a445_0_6">
              <a:extLst>
                <a:ext uri="{FF2B5EF4-FFF2-40B4-BE49-F238E27FC236}">
                  <a16:creationId xmlns:a16="http://schemas.microsoft.com/office/drawing/2014/main" id="{96C0D950-2F16-D247-5B8B-2531E682F58E}"/>
                </a:ext>
              </a:extLst>
            </p:cNvPr>
            <p:cNvSpPr txBox="1"/>
            <p:nvPr/>
          </p:nvSpPr>
          <p:spPr>
            <a:xfrm>
              <a:off x="4266649" y="4338879"/>
              <a:ext cx="5715000" cy="569356"/>
            </a:xfrm>
            <a:prstGeom prst="rect">
              <a:avLst/>
            </a:prstGeom>
            <a:noFill/>
            <a:ln>
              <a:noFill/>
            </a:ln>
          </p:spPr>
          <p:txBody>
            <a:bodyPr spcFirstLastPara="1" wrap="square" lIns="91425" tIns="91425" rIns="91425" bIns="91425" anchor="t" anchorCtr="0">
              <a:spAutoFit/>
            </a:bodyPr>
            <a:lstStyle/>
            <a:p>
              <a:pPr lvl="0"/>
              <a:r>
                <a:rPr lang="en-US" sz="2500"/>
                <a:t>Install the needed home Interventions</a:t>
              </a:r>
            </a:p>
          </p:txBody>
        </p:sp>
        <p:pic>
          <p:nvPicPr>
            <p:cNvPr id="19" name="Picture 18">
              <a:extLst>
                <a:ext uri="{FF2B5EF4-FFF2-40B4-BE49-F238E27FC236}">
                  <a16:creationId xmlns:a16="http://schemas.microsoft.com/office/drawing/2014/main" id="{297EB752-9230-3DB4-7604-63322DCA7C2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576282" y="4276956"/>
              <a:ext cx="693202" cy="693202"/>
            </a:xfrm>
            <a:prstGeom prst="rect">
              <a:avLst/>
            </a:prstGeom>
          </p:spPr>
        </p:pic>
      </p:grpSp>
      <p:grpSp>
        <p:nvGrpSpPr>
          <p:cNvPr id="40" name="Group 39">
            <a:extLst>
              <a:ext uri="{FF2B5EF4-FFF2-40B4-BE49-F238E27FC236}">
                <a16:creationId xmlns:a16="http://schemas.microsoft.com/office/drawing/2014/main" id="{0436E907-EFE8-FC06-9021-F0C9DF3D7993}"/>
              </a:ext>
            </a:extLst>
          </p:cNvPr>
          <p:cNvGrpSpPr/>
          <p:nvPr/>
        </p:nvGrpSpPr>
        <p:grpSpPr>
          <a:xfrm>
            <a:off x="4223216" y="5139837"/>
            <a:ext cx="6482263" cy="767263"/>
            <a:chOff x="4223216" y="5139837"/>
            <a:chExt cx="6482263" cy="767263"/>
          </a:xfrm>
        </p:grpSpPr>
        <p:sp>
          <p:nvSpPr>
            <p:cNvPr id="13" name="Google Shape;227;gbfcfb1a445_0_6">
              <a:extLst>
                <a:ext uri="{FF2B5EF4-FFF2-40B4-BE49-F238E27FC236}">
                  <a16:creationId xmlns:a16="http://schemas.microsoft.com/office/drawing/2014/main" id="{759F0949-A0CE-631D-2EDD-2F2FCA35D890}"/>
                </a:ext>
              </a:extLst>
            </p:cNvPr>
            <p:cNvSpPr txBox="1"/>
            <p:nvPr/>
          </p:nvSpPr>
          <p:spPr>
            <a:xfrm>
              <a:off x="4990479" y="5183831"/>
              <a:ext cx="5715000" cy="569356"/>
            </a:xfrm>
            <a:prstGeom prst="rect">
              <a:avLst/>
            </a:prstGeom>
            <a:noFill/>
            <a:ln>
              <a:noFill/>
            </a:ln>
          </p:spPr>
          <p:txBody>
            <a:bodyPr spcFirstLastPara="1" wrap="square" lIns="91425" tIns="91425" rIns="91425" bIns="91425" anchor="t" anchorCtr="0">
              <a:spAutoFit/>
            </a:bodyPr>
            <a:lstStyle/>
            <a:p>
              <a:pPr lvl="0"/>
              <a:r>
                <a:rPr lang="en-US" sz="2500"/>
                <a:t>Complete a final home audit</a:t>
              </a:r>
            </a:p>
          </p:txBody>
        </p:sp>
        <p:pic>
          <p:nvPicPr>
            <p:cNvPr id="25" name="Picture 24">
              <a:extLst>
                <a:ext uri="{FF2B5EF4-FFF2-40B4-BE49-F238E27FC236}">
                  <a16:creationId xmlns:a16="http://schemas.microsoft.com/office/drawing/2014/main" id="{9FE445B8-CF65-8BC4-DF68-587E56042D63}"/>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223216" y="5139837"/>
              <a:ext cx="767263" cy="767263"/>
            </a:xfrm>
            <a:prstGeom prst="rect">
              <a:avLst/>
            </a:prstGeom>
          </p:spPr>
        </p:pic>
      </p:grpSp>
      <p:grpSp>
        <p:nvGrpSpPr>
          <p:cNvPr id="36" name="Group 35">
            <a:extLst>
              <a:ext uri="{FF2B5EF4-FFF2-40B4-BE49-F238E27FC236}">
                <a16:creationId xmlns:a16="http://schemas.microsoft.com/office/drawing/2014/main" id="{DB8558B0-99F5-780E-DC65-84FFD5AD5EA5}"/>
              </a:ext>
            </a:extLst>
          </p:cNvPr>
          <p:cNvGrpSpPr/>
          <p:nvPr/>
        </p:nvGrpSpPr>
        <p:grpSpPr>
          <a:xfrm>
            <a:off x="4223216" y="1806276"/>
            <a:ext cx="6482263" cy="690267"/>
            <a:chOff x="4223216" y="1806276"/>
            <a:chExt cx="6482263" cy="690267"/>
          </a:xfrm>
        </p:grpSpPr>
        <p:sp>
          <p:nvSpPr>
            <p:cNvPr id="7" name="Google Shape;227;gbfcfb1a445_0_6">
              <a:extLst>
                <a:ext uri="{FF2B5EF4-FFF2-40B4-BE49-F238E27FC236}">
                  <a16:creationId xmlns:a16="http://schemas.microsoft.com/office/drawing/2014/main" id="{3A6FDA8C-87B2-1430-8B64-7D0762EEA6D0}"/>
                </a:ext>
              </a:extLst>
            </p:cNvPr>
            <p:cNvSpPr txBox="1"/>
            <p:nvPr/>
          </p:nvSpPr>
          <p:spPr>
            <a:xfrm>
              <a:off x="4990479" y="1866774"/>
              <a:ext cx="5715000" cy="569356"/>
            </a:xfrm>
            <a:prstGeom prst="rect">
              <a:avLst/>
            </a:prstGeom>
            <a:noFill/>
            <a:ln>
              <a:noFill/>
            </a:ln>
          </p:spPr>
          <p:txBody>
            <a:bodyPr spcFirstLastPara="1" wrap="square" lIns="91425" tIns="91425" rIns="91425" bIns="91425" anchor="t" anchorCtr="0">
              <a:spAutoFit/>
            </a:bodyPr>
            <a:lstStyle/>
            <a:p>
              <a:pPr lvl="0"/>
              <a:r>
                <a:rPr lang="en-US" sz="2500"/>
                <a:t>Fill out the qualification questionnaire</a:t>
              </a:r>
            </a:p>
          </p:txBody>
        </p:sp>
        <p:pic>
          <p:nvPicPr>
            <p:cNvPr id="4" name="Picture 3">
              <a:extLst>
                <a:ext uri="{FF2B5EF4-FFF2-40B4-BE49-F238E27FC236}">
                  <a16:creationId xmlns:a16="http://schemas.microsoft.com/office/drawing/2014/main" id="{9AD907A9-87BD-F606-000C-B580D824422B}"/>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4223216" y="1806276"/>
              <a:ext cx="690267" cy="690267"/>
            </a:xfrm>
            <a:prstGeom prst="rect">
              <a:avLst/>
            </a:prstGeom>
          </p:spPr>
        </p:pic>
      </p:grpSp>
      <p:grpSp>
        <p:nvGrpSpPr>
          <p:cNvPr id="5" name="Group 4">
            <a:extLst>
              <a:ext uri="{FF2B5EF4-FFF2-40B4-BE49-F238E27FC236}">
                <a16:creationId xmlns:a16="http://schemas.microsoft.com/office/drawing/2014/main" id="{FBDED755-0535-25CA-B455-96DBC13B60E1}"/>
              </a:ext>
            </a:extLst>
          </p:cNvPr>
          <p:cNvGrpSpPr/>
          <p:nvPr/>
        </p:nvGrpSpPr>
        <p:grpSpPr>
          <a:xfrm>
            <a:off x="10448403" y="1696612"/>
            <a:ext cx="526167" cy="4277500"/>
            <a:chOff x="10910047" y="1696612"/>
            <a:chExt cx="526167" cy="4277500"/>
          </a:xfrm>
        </p:grpSpPr>
        <p:cxnSp>
          <p:nvCxnSpPr>
            <p:cNvPr id="6" name="Straight Arrow Connector 5">
              <a:extLst>
                <a:ext uri="{FF2B5EF4-FFF2-40B4-BE49-F238E27FC236}">
                  <a16:creationId xmlns:a16="http://schemas.microsoft.com/office/drawing/2014/main" id="{F509121D-EB16-F09C-AEA2-CF119DE29628}"/>
                </a:ext>
              </a:extLst>
            </p:cNvPr>
            <p:cNvCxnSpPr/>
            <p:nvPr/>
          </p:nvCxnSpPr>
          <p:spPr>
            <a:xfrm>
              <a:off x="10910047" y="1696612"/>
              <a:ext cx="0" cy="4277500"/>
            </a:xfrm>
            <a:prstGeom prst="straightConnector1">
              <a:avLst/>
            </a:prstGeom>
            <a:ln w="127000">
              <a:solidFill>
                <a:srgbClr val="7030A0"/>
              </a:solidFill>
              <a:tailEnd type="triangle"/>
            </a:ln>
          </p:spPr>
          <p:style>
            <a:lnRef idx="3">
              <a:schemeClr val="accent1"/>
            </a:lnRef>
            <a:fillRef idx="0">
              <a:schemeClr val="accent1"/>
            </a:fillRef>
            <a:effectRef idx="2">
              <a:schemeClr val="accent1"/>
            </a:effectRef>
            <a:fontRef idx="minor">
              <a:schemeClr val="tx1"/>
            </a:fontRef>
          </p:style>
        </p:cxnSp>
        <p:sp>
          <p:nvSpPr>
            <p:cNvPr id="11" name="TextBox 10">
              <a:extLst>
                <a:ext uri="{FF2B5EF4-FFF2-40B4-BE49-F238E27FC236}">
                  <a16:creationId xmlns:a16="http://schemas.microsoft.com/office/drawing/2014/main" id="{D983906B-CA17-879E-7AE5-43CD9B93F44A}"/>
                </a:ext>
              </a:extLst>
            </p:cNvPr>
            <p:cNvSpPr txBox="1"/>
            <p:nvPr/>
          </p:nvSpPr>
          <p:spPr>
            <a:xfrm rot="5400000">
              <a:off x="9250452" y="3420710"/>
              <a:ext cx="3909860" cy="461665"/>
            </a:xfrm>
            <a:prstGeom prst="rect">
              <a:avLst/>
            </a:prstGeom>
            <a:noFill/>
          </p:spPr>
          <p:txBody>
            <a:bodyPr wrap="square" rtlCol="0">
              <a:spAutoFit/>
            </a:bodyPr>
            <a:lstStyle/>
            <a:p>
              <a:pPr algn="ctr"/>
              <a:r>
                <a:rPr lang="en-US" sz="2400" b="1">
                  <a:solidFill>
                    <a:srgbClr val="7030A0"/>
                  </a:solidFill>
                </a:rPr>
                <a:t>Approx. 1 year to complete</a:t>
              </a:r>
            </a:p>
          </p:txBody>
        </p:sp>
      </p:grpSp>
      <p:sp>
        <p:nvSpPr>
          <p:cNvPr id="14" name="Google Shape;227;gbfcfb1a445_0_6">
            <a:extLst>
              <a:ext uri="{FF2B5EF4-FFF2-40B4-BE49-F238E27FC236}">
                <a16:creationId xmlns:a16="http://schemas.microsoft.com/office/drawing/2014/main" id="{0D375939-D7A2-74FB-BDD1-E4B53D7C51A1}"/>
              </a:ext>
            </a:extLst>
          </p:cNvPr>
          <p:cNvSpPr txBox="1"/>
          <p:nvPr/>
        </p:nvSpPr>
        <p:spPr>
          <a:xfrm>
            <a:off x="489630" y="2878379"/>
            <a:ext cx="1526789" cy="1846629"/>
          </a:xfrm>
          <a:prstGeom prst="rect">
            <a:avLst/>
          </a:prstGeom>
          <a:noFill/>
          <a:ln>
            <a:noFill/>
          </a:ln>
        </p:spPr>
        <p:txBody>
          <a:bodyPr spcFirstLastPara="1" wrap="square" lIns="91425" tIns="91425" rIns="91425" bIns="91425" anchor="t" anchorCtr="0">
            <a:spAutoFit/>
          </a:bodyPr>
          <a:lstStyle/>
          <a:p>
            <a:pPr lvl="0"/>
            <a:r>
              <a:rPr lang="en-US" i="1"/>
              <a:t>Complete ~40</a:t>
            </a:r>
          </a:p>
          <a:p>
            <a:pPr lvl="0"/>
            <a:r>
              <a:rPr lang="en-US" i="1"/>
              <a:t>per year.</a:t>
            </a:r>
          </a:p>
          <a:p>
            <a:pPr lvl="0"/>
            <a:endParaRPr lang="en-US" i="1"/>
          </a:p>
          <a:p>
            <a:pPr lvl="0"/>
            <a:r>
              <a:rPr lang="en-US" i="1"/>
              <a:t>New cohort of ~10 homes each quarter.</a:t>
            </a:r>
          </a:p>
        </p:txBody>
      </p:sp>
    </p:spTree>
    <p:extLst>
      <p:ext uri="{BB962C8B-B14F-4D97-AF65-F5344CB8AC3E}">
        <p14:creationId xmlns:p14="http://schemas.microsoft.com/office/powerpoint/2010/main" val="901513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1000" fill="hold"/>
                                        <p:tgtEl>
                                          <p:spTgt spid="3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left)">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1000"/>
                                        <p:tgtEl>
                                          <p:spTgt spid="34"/>
                                        </p:tgtEl>
                                      </p:cBhvr>
                                    </p:animEffect>
                                    <p:anim calcmode="lin" valueType="num">
                                      <p:cBhvr>
                                        <p:cTn id="41" dur="1000" fill="hold"/>
                                        <p:tgtEl>
                                          <p:spTgt spid="34"/>
                                        </p:tgtEl>
                                        <p:attrNameLst>
                                          <p:attrName>ppt_x</p:attrName>
                                        </p:attrNameLst>
                                      </p:cBhvr>
                                      <p:tavLst>
                                        <p:tav tm="0">
                                          <p:val>
                                            <p:strVal val="#ppt_x"/>
                                          </p:val>
                                        </p:tav>
                                        <p:tav tm="100000">
                                          <p:val>
                                            <p:strVal val="#ppt_x"/>
                                          </p:val>
                                        </p:tav>
                                      </p:tavLst>
                                    </p:anim>
                                    <p:anim calcmode="lin" valueType="num">
                                      <p:cBhvr>
                                        <p:cTn id="42" dur="1000" fill="hold"/>
                                        <p:tgtEl>
                                          <p:spTgt spid="34"/>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wipe(left)">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1000"/>
                                        <p:tgtEl>
                                          <p:spTgt spid="35"/>
                                        </p:tgtEl>
                                      </p:cBhvr>
                                    </p:animEffect>
                                    <p:anim calcmode="lin" valueType="num">
                                      <p:cBhvr>
                                        <p:cTn id="52" dur="1000" fill="hold"/>
                                        <p:tgtEl>
                                          <p:spTgt spid="35"/>
                                        </p:tgtEl>
                                        <p:attrNameLst>
                                          <p:attrName>ppt_x</p:attrName>
                                        </p:attrNameLst>
                                      </p:cBhvr>
                                      <p:tavLst>
                                        <p:tav tm="0">
                                          <p:val>
                                            <p:strVal val="#ppt_x"/>
                                          </p:val>
                                        </p:tav>
                                        <p:tav tm="100000">
                                          <p:val>
                                            <p:strVal val="#ppt_x"/>
                                          </p:val>
                                        </p:tav>
                                      </p:tavLst>
                                    </p:anim>
                                    <p:anim calcmode="lin" valueType="num">
                                      <p:cBhvr>
                                        <p:cTn id="53" dur="1000" fill="hold"/>
                                        <p:tgtEl>
                                          <p:spTgt spid="35"/>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par>
                          <p:cTn id="63" fill="hold">
                            <p:stCondLst>
                              <p:cond delay="500"/>
                            </p:stCondLst>
                            <p:childTnLst>
                              <p:par>
                                <p:cTn id="64" presetID="22" presetClass="entr" presetSubtype="1"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up)">
                                      <p:cBhvr>
                                        <p:cTn id="6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27;gbfcfb1a445_0_6">
            <a:extLst>
              <a:ext uri="{FF2B5EF4-FFF2-40B4-BE49-F238E27FC236}">
                <a16:creationId xmlns:a16="http://schemas.microsoft.com/office/drawing/2014/main" id="{04F4B1CB-7D2F-0B77-3F23-86F2DB792F81}"/>
              </a:ext>
            </a:extLst>
          </p:cNvPr>
          <p:cNvSpPr txBox="1"/>
          <p:nvPr/>
        </p:nvSpPr>
        <p:spPr>
          <a:xfrm>
            <a:off x="4110496" y="1538163"/>
            <a:ext cx="3778199" cy="1846629"/>
          </a:xfrm>
          <a:prstGeom prst="rect">
            <a:avLst/>
          </a:prstGeom>
          <a:noFill/>
          <a:ln>
            <a:noFill/>
          </a:ln>
        </p:spPr>
        <p:txBody>
          <a:bodyPr spcFirstLastPara="1" wrap="square" lIns="91425" tIns="91425" rIns="91425" bIns="91425" anchor="t" anchorCtr="0">
            <a:spAutoFit/>
          </a:bodyPr>
          <a:lstStyle/>
          <a:p>
            <a:pPr lvl="0"/>
            <a:r>
              <a:rPr lang="en-US" i="1" dirty="0"/>
              <a:t>“We like it because it's quiet and it helps heat what the woodstove won't, and we also like that it cools. We're real pleased with it. They were on time, good communication, and easy to get along with.”</a:t>
            </a:r>
          </a:p>
        </p:txBody>
      </p:sp>
      <p:sp>
        <p:nvSpPr>
          <p:cNvPr id="2" name="Title 1">
            <a:extLst>
              <a:ext uri="{FF2B5EF4-FFF2-40B4-BE49-F238E27FC236}">
                <a16:creationId xmlns:a16="http://schemas.microsoft.com/office/drawing/2014/main" id="{CD20B44E-5BC6-4B42-AF93-FB0E606644AC}"/>
              </a:ext>
            </a:extLst>
          </p:cNvPr>
          <p:cNvSpPr>
            <a:spLocks noGrp="1"/>
          </p:cNvSpPr>
          <p:nvPr>
            <p:ph type="title"/>
          </p:nvPr>
        </p:nvSpPr>
        <p:spPr/>
        <p:txBody>
          <a:bodyPr/>
          <a:lstStyle/>
          <a:p>
            <a:r>
              <a:rPr lang="en-US"/>
              <a:t>Home Heating Upgrades</a:t>
            </a:r>
          </a:p>
        </p:txBody>
      </p:sp>
      <p:sp>
        <p:nvSpPr>
          <p:cNvPr id="10" name="Google Shape;87;p17">
            <a:extLst>
              <a:ext uri="{FF2B5EF4-FFF2-40B4-BE49-F238E27FC236}">
                <a16:creationId xmlns:a16="http://schemas.microsoft.com/office/drawing/2014/main" id="{1717665A-59E1-4CCB-9E45-C211E2432AFB}"/>
              </a:ext>
            </a:extLst>
          </p:cNvPr>
          <p:cNvSpPr/>
          <p:nvPr/>
        </p:nvSpPr>
        <p:spPr>
          <a:xfrm>
            <a:off x="722925" y="1375764"/>
            <a:ext cx="1151128" cy="1245300"/>
          </a:xfrm>
          <a:prstGeom prst="rect">
            <a:avLst/>
          </a:prstGeom>
          <a:blipFill rotWithShape="1">
            <a:blip r:embed="rId2" cstate="print">
              <a:alphaModFix/>
              <a:extLst>
                <a:ext uri="{28A0092B-C50C-407E-A947-70E740481C1C}">
                  <a14:useLocalDpi xmlns:a14="http://schemas.microsoft.com/office/drawing/2010/main"/>
                </a:ext>
              </a:extLst>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6" name="Picture 5" descr="A picture containing text&#10;&#10;Description automatically generated">
            <a:extLst>
              <a:ext uri="{FF2B5EF4-FFF2-40B4-BE49-F238E27FC236}">
                <a16:creationId xmlns:a16="http://schemas.microsoft.com/office/drawing/2014/main" id="{09D20723-F184-EF4B-45E1-9973DD1774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74053" y="1887398"/>
            <a:ext cx="2028489" cy="270465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CE0D039-5255-8FB5-811C-0C406CD18D4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47117" y="3353012"/>
            <a:ext cx="3432898" cy="2574674"/>
          </a:xfrm>
          <a:prstGeom prst="rect">
            <a:avLst/>
          </a:prstGeom>
          <a:ln>
            <a:noFill/>
          </a:ln>
          <a:effectLst>
            <a:outerShdw blurRad="292100" dist="139700" dir="2700000" algn="tl" rotWithShape="0">
              <a:srgbClr val="333333">
                <a:alpha val="65000"/>
              </a:srgbClr>
            </a:outerShdw>
          </a:effectLst>
        </p:spPr>
      </p:pic>
      <p:pic>
        <p:nvPicPr>
          <p:cNvPr id="17" name="Picture 16" descr="A picture containing website&#10;&#10;Description automatically generated">
            <a:extLst>
              <a:ext uri="{FF2B5EF4-FFF2-40B4-BE49-F238E27FC236}">
                <a16:creationId xmlns:a16="http://schemas.microsoft.com/office/drawing/2014/main" id="{C928F30A-709A-2868-2C2E-0D70AC3624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96650" y="1887398"/>
            <a:ext cx="3098354" cy="2323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1274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227;gbfcfb1a445_0_6">
            <a:extLst>
              <a:ext uri="{FF2B5EF4-FFF2-40B4-BE49-F238E27FC236}">
                <a16:creationId xmlns:a16="http://schemas.microsoft.com/office/drawing/2014/main" id="{AFE58CC6-3B91-A0BE-AC2D-8326E3DDC877}"/>
              </a:ext>
            </a:extLst>
          </p:cNvPr>
          <p:cNvSpPr txBox="1"/>
          <p:nvPr/>
        </p:nvSpPr>
        <p:spPr>
          <a:xfrm>
            <a:off x="6922076" y="2127963"/>
            <a:ext cx="3857625" cy="677078"/>
          </a:xfrm>
          <a:prstGeom prst="rect">
            <a:avLst/>
          </a:prstGeom>
          <a:noFill/>
          <a:ln>
            <a:noFill/>
          </a:ln>
        </p:spPr>
        <p:txBody>
          <a:bodyPr spcFirstLastPara="1" wrap="square" lIns="91425" tIns="91425" rIns="91425" bIns="91425" anchor="t" anchorCtr="0">
            <a:spAutoFit/>
          </a:bodyPr>
          <a:lstStyle/>
          <a:p>
            <a:pPr lvl="0" algn="ctr"/>
            <a:r>
              <a:rPr lang="en-US" sz="3200" b="1" i="1"/>
              <a:t>New</a:t>
            </a:r>
          </a:p>
        </p:txBody>
      </p:sp>
      <p:sp>
        <p:nvSpPr>
          <p:cNvPr id="20" name="Google Shape;227;gbfcfb1a445_0_6">
            <a:extLst>
              <a:ext uri="{FF2B5EF4-FFF2-40B4-BE49-F238E27FC236}">
                <a16:creationId xmlns:a16="http://schemas.microsoft.com/office/drawing/2014/main" id="{A34A69EF-C3B7-1BF8-B8CC-E42C577F124F}"/>
              </a:ext>
            </a:extLst>
          </p:cNvPr>
          <p:cNvSpPr txBox="1"/>
          <p:nvPr/>
        </p:nvSpPr>
        <p:spPr>
          <a:xfrm>
            <a:off x="1386996" y="2127963"/>
            <a:ext cx="3857625" cy="677078"/>
          </a:xfrm>
          <a:prstGeom prst="rect">
            <a:avLst/>
          </a:prstGeom>
          <a:noFill/>
          <a:ln>
            <a:noFill/>
          </a:ln>
        </p:spPr>
        <p:txBody>
          <a:bodyPr spcFirstLastPara="1" wrap="square" lIns="91425" tIns="91425" rIns="91425" bIns="91425" anchor="t" anchorCtr="0">
            <a:spAutoFit/>
          </a:bodyPr>
          <a:lstStyle/>
          <a:p>
            <a:pPr lvl="0" algn="ctr"/>
            <a:r>
              <a:rPr lang="en-US" sz="3200" b="1" i="1"/>
              <a:t>Old</a:t>
            </a:r>
          </a:p>
        </p:txBody>
      </p:sp>
      <p:sp>
        <p:nvSpPr>
          <p:cNvPr id="2" name="Title 1">
            <a:extLst>
              <a:ext uri="{FF2B5EF4-FFF2-40B4-BE49-F238E27FC236}">
                <a16:creationId xmlns:a16="http://schemas.microsoft.com/office/drawing/2014/main" id="{CD20B44E-5BC6-4B42-AF93-FB0E606644AC}"/>
              </a:ext>
            </a:extLst>
          </p:cNvPr>
          <p:cNvSpPr>
            <a:spLocks noGrp="1"/>
          </p:cNvSpPr>
          <p:nvPr>
            <p:ph type="title"/>
          </p:nvPr>
        </p:nvSpPr>
        <p:spPr/>
        <p:txBody>
          <a:bodyPr/>
          <a:lstStyle/>
          <a:p>
            <a:r>
              <a:rPr lang="en-US"/>
              <a:t>Home Heating Upgrades</a:t>
            </a:r>
          </a:p>
        </p:txBody>
      </p:sp>
      <p:sp>
        <p:nvSpPr>
          <p:cNvPr id="10" name="Google Shape;87;p17">
            <a:extLst>
              <a:ext uri="{FF2B5EF4-FFF2-40B4-BE49-F238E27FC236}">
                <a16:creationId xmlns:a16="http://schemas.microsoft.com/office/drawing/2014/main" id="{1717665A-59E1-4CCB-9E45-C211E2432AFB}"/>
              </a:ext>
            </a:extLst>
          </p:cNvPr>
          <p:cNvSpPr/>
          <p:nvPr/>
        </p:nvSpPr>
        <p:spPr>
          <a:xfrm>
            <a:off x="722925" y="1375764"/>
            <a:ext cx="1151128" cy="1245300"/>
          </a:xfrm>
          <a:prstGeom prst="rect">
            <a:avLst/>
          </a:prstGeom>
          <a:blipFill rotWithShape="1">
            <a:blip r:embed="rId2" cstate="print">
              <a:alphaModFix/>
              <a:extLst>
                <a:ext uri="{28A0092B-C50C-407E-A947-70E740481C1C}">
                  <a14:useLocalDpi xmlns:a14="http://schemas.microsoft.com/office/drawing/2010/main"/>
                </a:ext>
              </a:extLst>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 name="Google Shape;227;gbfcfb1a445_0_6">
            <a:extLst>
              <a:ext uri="{FF2B5EF4-FFF2-40B4-BE49-F238E27FC236}">
                <a16:creationId xmlns:a16="http://schemas.microsoft.com/office/drawing/2014/main" id="{86FBDF83-57E5-B08A-67EE-7B88AE5F8182}"/>
              </a:ext>
            </a:extLst>
          </p:cNvPr>
          <p:cNvSpPr txBox="1"/>
          <p:nvPr/>
        </p:nvSpPr>
        <p:spPr>
          <a:xfrm>
            <a:off x="2038350" y="1668373"/>
            <a:ext cx="923925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200">
                <a:solidFill>
                  <a:srgbClr val="000000"/>
                </a:solidFill>
                <a:latin typeface="Muli"/>
                <a:ea typeface="Muli"/>
                <a:cs typeface="Muli"/>
                <a:sym typeface="Muli"/>
              </a:rPr>
              <a:t>Weatherization supports electrical upgrades for DHPs.</a:t>
            </a:r>
            <a:endParaRPr lang="en-US" sz="3200" i="0" u="none" strike="noStrike" cap="none">
              <a:solidFill>
                <a:srgbClr val="000000"/>
              </a:solidFill>
              <a:latin typeface="Muli"/>
              <a:ea typeface="Muli"/>
              <a:cs typeface="Muli"/>
              <a:sym typeface="Muli"/>
            </a:endParaRPr>
          </a:p>
        </p:txBody>
      </p:sp>
      <p:sp>
        <p:nvSpPr>
          <p:cNvPr id="9" name="Rectangle: Rounded Corners 8">
            <a:extLst>
              <a:ext uri="{FF2B5EF4-FFF2-40B4-BE49-F238E27FC236}">
                <a16:creationId xmlns:a16="http://schemas.microsoft.com/office/drawing/2014/main" id="{AD640D49-D55D-DE6E-7DB4-7B8706492FF0}"/>
              </a:ext>
            </a:extLst>
          </p:cNvPr>
          <p:cNvSpPr/>
          <p:nvPr/>
        </p:nvSpPr>
        <p:spPr>
          <a:xfrm>
            <a:off x="630314" y="2786871"/>
            <a:ext cx="5370991" cy="2527352"/>
          </a:xfrm>
          <a:prstGeom prst="roundRect">
            <a:avLst/>
          </a:prstGeom>
          <a:solidFill>
            <a:schemeClr val="bg1"/>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a:extLst>
              <a:ext uri="{FF2B5EF4-FFF2-40B4-BE49-F238E27FC236}">
                <a16:creationId xmlns:a16="http://schemas.microsoft.com/office/drawing/2014/main" id="{278AE1ED-43A1-B08A-A4D7-49C76E9AC4F2}"/>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72361" y="3002768"/>
            <a:ext cx="1596575" cy="2095558"/>
          </a:xfrm>
          <a:prstGeom prst="rect">
            <a:avLst/>
          </a:prstGeom>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9740CEFE-AA16-A35E-A63D-A9AD459AD4E0}"/>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965074" y="3002768"/>
            <a:ext cx="2767340" cy="2095558"/>
          </a:xfrm>
          <a:prstGeom prst="rect">
            <a:avLst/>
          </a:prstGeom>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A1CE6DE-4167-6495-0EBA-B063A0D84AC5}"/>
              </a:ext>
            </a:extLst>
          </p:cNvPr>
          <p:cNvSpPr/>
          <p:nvPr/>
        </p:nvSpPr>
        <p:spPr>
          <a:xfrm>
            <a:off x="7166295" y="2786871"/>
            <a:ext cx="3338003" cy="2527352"/>
          </a:xfrm>
          <a:prstGeom prst="roundRect">
            <a:avLst/>
          </a:prstGeom>
          <a:solidFill>
            <a:schemeClr val="bg1"/>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C0C20BD4-1BFC-EEEF-C76B-204158088A7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41498" y="3002768"/>
            <a:ext cx="2787596" cy="2090697"/>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Shape 13">
            <a:extLst>
              <a:ext uri="{FF2B5EF4-FFF2-40B4-BE49-F238E27FC236}">
                <a16:creationId xmlns:a16="http://schemas.microsoft.com/office/drawing/2014/main" id="{B57AA600-F30A-B05F-17AC-24D5E21FBAC7}"/>
              </a:ext>
            </a:extLst>
          </p:cNvPr>
          <p:cNvSpPr/>
          <p:nvPr/>
        </p:nvSpPr>
        <p:spPr>
          <a:xfrm>
            <a:off x="6216876" y="3819301"/>
            <a:ext cx="705200" cy="457630"/>
          </a:xfrm>
          <a:custGeom>
            <a:avLst/>
            <a:gdLst>
              <a:gd name="connsiteX0" fmla="*/ 0 w 590732"/>
              <a:gd name="connsiteY0" fmla="*/ 91526 h 457630"/>
              <a:gd name="connsiteX1" fmla="*/ 361917 w 590732"/>
              <a:gd name="connsiteY1" fmla="*/ 91526 h 457630"/>
              <a:gd name="connsiteX2" fmla="*/ 361917 w 590732"/>
              <a:gd name="connsiteY2" fmla="*/ 0 h 457630"/>
              <a:gd name="connsiteX3" fmla="*/ 590732 w 590732"/>
              <a:gd name="connsiteY3" fmla="*/ 228815 h 457630"/>
              <a:gd name="connsiteX4" fmla="*/ 361917 w 590732"/>
              <a:gd name="connsiteY4" fmla="*/ 457630 h 457630"/>
              <a:gd name="connsiteX5" fmla="*/ 361917 w 590732"/>
              <a:gd name="connsiteY5" fmla="*/ 366104 h 457630"/>
              <a:gd name="connsiteX6" fmla="*/ 0 w 590732"/>
              <a:gd name="connsiteY6" fmla="*/ 366104 h 457630"/>
              <a:gd name="connsiteX7" fmla="*/ 0 w 590732"/>
              <a:gd name="connsiteY7" fmla="*/ 91526 h 45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732" h="457630">
                <a:moveTo>
                  <a:pt x="0" y="91526"/>
                </a:moveTo>
                <a:lnTo>
                  <a:pt x="361917" y="91526"/>
                </a:lnTo>
                <a:lnTo>
                  <a:pt x="361917" y="0"/>
                </a:lnTo>
                <a:lnTo>
                  <a:pt x="590732" y="228815"/>
                </a:lnTo>
                <a:lnTo>
                  <a:pt x="361917" y="457630"/>
                </a:lnTo>
                <a:lnTo>
                  <a:pt x="361917" y="366104"/>
                </a:lnTo>
                <a:lnTo>
                  <a:pt x="0" y="366104"/>
                </a:lnTo>
                <a:lnTo>
                  <a:pt x="0" y="91526"/>
                </a:lnTo>
                <a:close/>
              </a:path>
            </a:pathLst>
          </a:custGeom>
          <a:solidFill>
            <a:srgbClr val="C00000"/>
          </a:solidFill>
          <a:effectLst>
            <a:outerShdw blurRad="50800" dist="38100" dir="5400000" algn="t" rotWithShape="0">
              <a:prstClr val="black">
                <a:alpha val="40000"/>
              </a:prstClr>
            </a:outerShdw>
          </a:effectLst>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spcFirstLastPara="0" vert="horz" wrap="square" lIns="0" tIns="91526" rIns="137289" bIns="91526" numCol="1" spcCol="1270" anchor="ctr" anchorCtr="0">
            <a:noAutofit/>
          </a:bodyPr>
          <a:lstStyle/>
          <a:p>
            <a:pPr marL="0" lvl="0" indent="0" algn="ctr" defTabSz="844550">
              <a:lnSpc>
                <a:spcPct val="90000"/>
              </a:lnSpc>
              <a:spcBef>
                <a:spcPct val="0"/>
              </a:spcBef>
              <a:spcAft>
                <a:spcPct val="35000"/>
              </a:spcAft>
              <a:buNone/>
            </a:pPr>
            <a:endParaRPr lang="en-US" sz="1900" kern="1200"/>
          </a:p>
        </p:txBody>
      </p:sp>
      <p:sp>
        <p:nvSpPr>
          <p:cNvPr id="22" name="Google Shape;227;gbfcfb1a445_0_6">
            <a:extLst>
              <a:ext uri="{FF2B5EF4-FFF2-40B4-BE49-F238E27FC236}">
                <a16:creationId xmlns:a16="http://schemas.microsoft.com/office/drawing/2014/main" id="{9E169FF9-E062-96A5-C7F1-4195369F99AD}"/>
              </a:ext>
            </a:extLst>
          </p:cNvPr>
          <p:cNvSpPr txBox="1"/>
          <p:nvPr/>
        </p:nvSpPr>
        <p:spPr>
          <a:xfrm>
            <a:off x="2038351" y="5409006"/>
            <a:ext cx="8725758" cy="738633"/>
          </a:xfrm>
          <a:prstGeom prst="rect">
            <a:avLst/>
          </a:prstGeom>
          <a:noFill/>
          <a:ln>
            <a:noFill/>
          </a:ln>
        </p:spPr>
        <p:txBody>
          <a:bodyPr spcFirstLastPara="1" wrap="square" lIns="91425" tIns="91425" rIns="91425" bIns="91425" anchor="t" anchorCtr="0">
            <a:spAutoFit/>
          </a:bodyPr>
          <a:lstStyle/>
          <a:p>
            <a:pPr lvl="0" algn="ctr"/>
            <a:r>
              <a:rPr lang="en-US"/>
              <a:t>Many older homes require electrical upgrades to support a ductless heat pump. Weatherization dollars are often needed for this upgrade.</a:t>
            </a:r>
          </a:p>
        </p:txBody>
      </p:sp>
    </p:spTree>
    <p:extLst>
      <p:ext uri="{BB962C8B-B14F-4D97-AF65-F5344CB8AC3E}">
        <p14:creationId xmlns:p14="http://schemas.microsoft.com/office/powerpoint/2010/main" val="4077744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1750"/>
                                        <p:tgtEl>
                                          <p:spTgt spid="9"/>
                                        </p:tgtEl>
                                      </p:cBhvr>
                                    </p:animEffect>
                                  </p:childTnLst>
                                </p:cTn>
                              </p:par>
                              <p:par>
                                <p:cTn id="13" presetID="21" presetClass="entr" presetSubtype="1" fill="hold" nodeType="with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1250"/>
                                        <p:tgtEl>
                                          <p:spTgt spid="5"/>
                                        </p:tgtEl>
                                      </p:cBhvr>
                                    </p:animEffect>
                                  </p:childTnLst>
                                </p:cTn>
                              </p:par>
                              <p:par>
                                <p:cTn id="16" presetID="22" presetClass="entr" presetSubtype="4" fill="hold" nodeType="withEffect">
                                  <p:stCondLst>
                                    <p:cond delay="1250"/>
                                  </p:stCondLst>
                                  <p:childTnLst>
                                    <p:set>
                                      <p:cBhvr>
                                        <p:cTn id="17" dur="1" fill="hold">
                                          <p:stCondLst>
                                            <p:cond delay="0"/>
                                          </p:stCondLst>
                                        </p:cTn>
                                        <p:tgtEl>
                                          <p:spTgt spid="1027"/>
                                        </p:tgtEl>
                                        <p:attrNameLst>
                                          <p:attrName>style.visibility</p:attrName>
                                        </p:attrNameLst>
                                      </p:cBhvr>
                                      <p:to>
                                        <p:strVal val="visible"/>
                                      </p:to>
                                    </p:set>
                                    <p:animEffect transition="in" filter="wipe(down)">
                                      <p:cBhvr>
                                        <p:cTn id="18" dur="250"/>
                                        <p:tgtEl>
                                          <p:spTgt spid="1027"/>
                                        </p:tgtEl>
                                      </p:cBhvr>
                                    </p:animEffect>
                                  </p:childTnLst>
                                </p:cTn>
                              </p:par>
                              <p:par>
                                <p:cTn id="19" presetID="42" presetClass="entr" presetSubtype="0" fill="hold" grpId="0" nodeType="withEffect">
                                  <p:stCondLst>
                                    <p:cond delay="160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750"/>
                                        <p:tgtEl>
                                          <p:spTgt spid="20"/>
                                        </p:tgtEl>
                                      </p:cBhvr>
                                    </p:animEffect>
                                    <p:anim calcmode="lin" valueType="num">
                                      <p:cBhvr>
                                        <p:cTn id="22" dur="750" fill="hold"/>
                                        <p:tgtEl>
                                          <p:spTgt spid="20"/>
                                        </p:tgtEl>
                                        <p:attrNameLst>
                                          <p:attrName>ppt_x</p:attrName>
                                        </p:attrNameLst>
                                      </p:cBhvr>
                                      <p:tavLst>
                                        <p:tav tm="0">
                                          <p:val>
                                            <p:strVal val="#ppt_x"/>
                                          </p:val>
                                        </p:tav>
                                        <p:tav tm="100000">
                                          <p:val>
                                            <p:strVal val="#ppt_x"/>
                                          </p:val>
                                        </p:tav>
                                      </p:tavLst>
                                    </p:anim>
                                    <p:anim calcmode="lin" valueType="num">
                                      <p:cBhvr>
                                        <p:cTn id="23" dur="7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par>
                          <p:cTn id="29" fill="hold">
                            <p:stCondLst>
                              <p:cond delay="500"/>
                            </p:stCondLst>
                            <p:childTnLst>
                              <p:par>
                                <p:cTn id="30" presetID="21" presetClass="entr" presetSubtype="1"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1750"/>
                                        <p:tgtEl>
                                          <p:spTgt spid="11"/>
                                        </p:tgtEl>
                                      </p:cBhvr>
                                    </p:animEffect>
                                  </p:childTnLst>
                                </p:cTn>
                              </p:par>
                              <p:par>
                                <p:cTn id="33" presetID="21" presetClass="entr" presetSubtype="1" fill="hold" nodeType="withEffect">
                                  <p:stCondLst>
                                    <p:cond delay="250"/>
                                  </p:stCondLst>
                                  <p:childTnLst>
                                    <p:set>
                                      <p:cBhvr>
                                        <p:cTn id="34" dur="1" fill="hold">
                                          <p:stCondLst>
                                            <p:cond delay="0"/>
                                          </p:stCondLst>
                                        </p:cTn>
                                        <p:tgtEl>
                                          <p:spTgt spid="1026"/>
                                        </p:tgtEl>
                                        <p:attrNameLst>
                                          <p:attrName>style.visibility</p:attrName>
                                        </p:attrNameLst>
                                      </p:cBhvr>
                                      <p:to>
                                        <p:strVal val="visible"/>
                                      </p:to>
                                    </p:set>
                                    <p:animEffect transition="in" filter="wheel(1)">
                                      <p:cBhvr>
                                        <p:cTn id="35" dur="1500"/>
                                        <p:tgtEl>
                                          <p:spTgt spid="1026"/>
                                        </p:tgtEl>
                                      </p:cBhvr>
                                    </p:animEffect>
                                  </p:childTnLst>
                                </p:cTn>
                              </p:par>
                              <p:par>
                                <p:cTn id="36" presetID="42" presetClass="entr" presetSubtype="0" fill="hold" grpId="0" nodeType="withEffect">
                                  <p:stCondLst>
                                    <p:cond delay="160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750"/>
                                        <p:tgtEl>
                                          <p:spTgt spid="21"/>
                                        </p:tgtEl>
                                      </p:cBhvr>
                                    </p:animEffect>
                                    <p:anim calcmode="lin" valueType="num">
                                      <p:cBhvr>
                                        <p:cTn id="39" dur="750" fill="hold"/>
                                        <p:tgtEl>
                                          <p:spTgt spid="21"/>
                                        </p:tgtEl>
                                        <p:attrNameLst>
                                          <p:attrName>ppt_x</p:attrName>
                                        </p:attrNameLst>
                                      </p:cBhvr>
                                      <p:tavLst>
                                        <p:tav tm="0">
                                          <p:val>
                                            <p:strVal val="#ppt_x"/>
                                          </p:val>
                                        </p:tav>
                                        <p:tav tm="100000">
                                          <p:val>
                                            <p:strVal val="#ppt_x"/>
                                          </p:val>
                                        </p:tav>
                                      </p:tavLst>
                                    </p:anim>
                                    <p:anim calcmode="lin" valueType="num">
                                      <p:cBhvr>
                                        <p:cTn id="40" dur="750" fill="hold"/>
                                        <p:tgtEl>
                                          <p:spTgt spid="21"/>
                                        </p:tgtEl>
                                        <p:attrNameLst>
                                          <p:attrName>ppt_y</p:attrName>
                                        </p:attrNameLst>
                                      </p:cBhvr>
                                      <p:tavLst>
                                        <p:tav tm="0">
                                          <p:val>
                                            <p:strVal val="#ppt_y+.1"/>
                                          </p:val>
                                        </p:tav>
                                        <p:tav tm="100000">
                                          <p:val>
                                            <p:strVal val="#ppt_y"/>
                                          </p:val>
                                        </p:tav>
                                      </p:tavLst>
                                    </p:anim>
                                  </p:childTnLst>
                                </p:cTn>
                              </p:par>
                            </p:childTnLst>
                          </p:cTn>
                        </p:par>
                        <p:par>
                          <p:cTn id="41" fill="hold">
                            <p:stCondLst>
                              <p:cond delay="2850"/>
                            </p:stCondLst>
                            <p:childTnLst>
                              <p:par>
                                <p:cTn id="42" presetID="22" presetClass="entr" presetSubtype="1"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up)">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P spid="4" grpId="0"/>
      <p:bldP spid="9" grpId="0" animBg="1"/>
      <p:bldP spid="11" grpId="0" animBg="1"/>
      <p:bldP spid="14"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Google Shape;227;gbfcfb1a445_0_6">
            <a:extLst>
              <a:ext uri="{FF2B5EF4-FFF2-40B4-BE49-F238E27FC236}">
                <a16:creationId xmlns:a16="http://schemas.microsoft.com/office/drawing/2014/main" id="{1589F5B0-6395-26A6-301D-0676B98A51D7}"/>
              </a:ext>
            </a:extLst>
          </p:cNvPr>
          <p:cNvSpPr txBox="1"/>
          <p:nvPr/>
        </p:nvSpPr>
        <p:spPr>
          <a:xfrm>
            <a:off x="8294111" y="5467114"/>
            <a:ext cx="3193473" cy="52319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200">
                <a:solidFill>
                  <a:srgbClr val="000000"/>
                </a:solidFill>
                <a:latin typeface="Muli"/>
                <a:ea typeface="Muli"/>
                <a:cs typeface="Muli"/>
                <a:sym typeface="Muli"/>
              </a:rPr>
              <a:t>Homeowner Involvement</a:t>
            </a:r>
            <a:endParaRPr lang="en-US" sz="2200" i="0" u="none" strike="noStrike" cap="none">
              <a:solidFill>
                <a:srgbClr val="000000"/>
              </a:solidFill>
              <a:latin typeface="Muli"/>
              <a:ea typeface="Muli"/>
              <a:cs typeface="Muli"/>
              <a:sym typeface="Muli"/>
            </a:endParaRPr>
          </a:p>
        </p:txBody>
      </p:sp>
      <p:sp>
        <p:nvSpPr>
          <p:cNvPr id="62" name="Google Shape;227;gbfcfb1a445_0_6">
            <a:extLst>
              <a:ext uri="{FF2B5EF4-FFF2-40B4-BE49-F238E27FC236}">
                <a16:creationId xmlns:a16="http://schemas.microsoft.com/office/drawing/2014/main" id="{1BD4EA24-78E3-5585-3505-BD3147A04F77}"/>
              </a:ext>
            </a:extLst>
          </p:cNvPr>
          <p:cNvSpPr txBox="1"/>
          <p:nvPr/>
        </p:nvSpPr>
        <p:spPr>
          <a:xfrm>
            <a:off x="4777110" y="5467114"/>
            <a:ext cx="2451347" cy="52319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200">
                <a:solidFill>
                  <a:srgbClr val="000000"/>
                </a:solidFill>
                <a:latin typeface="Muli"/>
                <a:ea typeface="Muli"/>
                <a:cs typeface="Muli"/>
                <a:sym typeface="Muli"/>
              </a:rPr>
              <a:t>Funding Limit</a:t>
            </a:r>
            <a:endParaRPr lang="en-US" sz="2200" i="0" u="none" strike="noStrike" cap="none">
              <a:solidFill>
                <a:srgbClr val="000000"/>
              </a:solidFill>
              <a:latin typeface="Muli"/>
              <a:ea typeface="Muli"/>
              <a:cs typeface="Muli"/>
              <a:sym typeface="Muli"/>
            </a:endParaRPr>
          </a:p>
        </p:txBody>
      </p:sp>
      <p:sp>
        <p:nvSpPr>
          <p:cNvPr id="61" name="Google Shape;227;gbfcfb1a445_0_6">
            <a:extLst>
              <a:ext uri="{FF2B5EF4-FFF2-40B4-BE49-F238E27FC236}">
                <a16:creationId xmlns:a16="http://schemas.microsoft.com/office/drawing/2014/main" id="{E3769E10-5B79-56D6-77FF-30E71773028F}"/>
              </a:ext>
            </a:extLst>
          </p:cNvPr>
          <p:cNvSpPr txBox="1"/>
          <p:nvPr/>
        </p:nvSpPr>
        <p:spPr>
          <a:xfrm>
            <a:off x="940477" y="5467114"/>
            <a:ext cx="2451347" cy="52319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200">
                <a:solidFill>
                  <a:srgbClr val="000000"/>
                </a:solidFill>
                <a:latin typeface="Muli"/>
                <a:ea typeface="Muli"/>
                <a:cs typeface="Muli"/>
                <a:sym typeface="Muli"/>
              </a:rPr>
              <a:t>Intervention Type</a:t>
            </a:r>
            <a:endParaRPr lang="en-US" sz="2200" i="0" u="none" strike="noStrike" cap="none">
              <a:solidFill>
                <a:srgbClr val="000000"/>
              </a:solidFill>
              <a:latin typeface="Muli"/>
              <a:ea typeface="Muli"/>
              <a:cs typeface="Muli"/>
              <a:sym typeface="Muli"/>
            </a:endParaRPr>
          </a:p>
        </p:txBody>
      </p:sp>
      <p:sp>
        <p:nvSpPr>
          <p:cNvPr id="4" name="Rectangle 3">
            <a:extLst>
              <a:ext uri="{FF2B5EF4-FFF2-40B4-BE49-F238E27FC236}">
                <a16:creationId xmlns:a16="http://schemas.microsoft.com/office/drawing/2014/main" id="{0E6A6E99-99F1-5007-F27B-27DFDF042C36}"/>
              </a:ext>
            </a:extLst>
          </p:cNvPr>
          <p:cNvSpPr/>
          <p:nvPr/>
        </p:nvSpPr>
        <p:spPr>
          <a:xfrm>
            <a:off x="341644" y="4083285"/>
            <a:ext cx="11304394" cy="1475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227;gbfcfb1a445_0_6">
            <a:extLst>
              <a:ext uri="{FF2B5EF4-FFF2-40B4-BE49-F238E27FC236}">
                <a16:creationId xmlns:a16="http://schemas.microsoft.com/office/drawing/2014/main" id="{CFB6FCF2-631D-4422-8979-7ADF9F8EFD21}"/>
              </a:ext>
            </a:extLst>
          </p:cNvPr>
          <p:cNvSpPr txBox="1"/>
          <p:nvPr/>
        </p:nvSpPr>
        <p:spPr>
          <a:xfrm>
            <a:off x="2038350" y="1668373"/>
            <a:ext cx="923925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200" i="0" u="none" strike="noStrike" cap="none">
                <a:solidFill>
                  <a:srgbClr val="000000"/>
                </a:solidFill>
                <a:latin typeface="Muli"/>
                <a:ea typeface="Muli"/>
                <a:cs typeface="Muli"/>
                <a:sym typeface="Muli"/>
              </a:rPr>
              <a:t>Up to $20,000 is available per home.</a:t>
            </a:r>
          </a:p>
        </p:txBody>
      </p:sp>
      <p:sp>
        <p:nvSpPr>
          <p:cNvPr id="2" name="Title 1">
            <a:extLst>
              <a:ext uri="{FF2B5EF4-FFF2-40B4-BE49-F238E27FC236}">
                <a16:creationId xmlns:a16="http://schemas.microsoft.com/office/drawing/2014/main" id="{CD20B44E-5BC6-4B42-AF93-FB0E606644AC}"/>
              </a:ext>
            </a:extLst>
          </p:cNvPr>
          <p:cNvSpPr>
            <a:spLocks noGrp="1"/>
          </p:cNvSpPr>
          <p:nvPr>
            <p:ph type="title"/>
          </p:nvPr>
        </p:nvSpPr>
        <p:spPr/>
        <p:txBody>
          <a:bodyPr/>
          <a:lstStyle/>
          <a:p>
            <a:r>
              <a:rPr lang="en-US"/>
              <a:t>Home Heating Upgrades</a:t>
            </a:r>
          </a:p>
        </p:txBody>
      </p:sp>
      <p:cxnSp>
        <p:nvCxnSpPr>
          <p:cNvPr id="55" name="Straight Connector 54">
            <a:extLst>
              <a:ext uri="{FF2B5EF4-FFF2-40B4-BE49-F238E27FC236}">
                <a16:creationId xmlns:a16="http://schemas.microsoft.com/office/drawing/2014/main" id="{7F975CF8-BB54-4971-6586-F13575EF4DB2}"/>
              </a:ext>
            </a:extLst>
          </p:cNvPr>
          <p:cNvCxnSpPr>
            <a:cxnSpLocks/>
          </p:cNvCxnSpPr>
          <p:nvPr/>
        </p:nvCxnSpPr>
        <p:spPr>
          <a:xfrm>
            <a:off x="6002784" y="2592489"/>
            <a:ext cx="0" cy="2945235"/>
          </a:xfrm>
          <a:prstGeom prst="line">
            <a:avLst/>
          </a:prstGeom>
          <a:ln w="57150"/>
        </p:spPr>
        <p:style>
          <a:lnRef idx="3">
            <a:schemeClr val="dk1"/>
          </a:lnRef>
          <a:fillRef idx="0">
            <a:schemeClr val="dk1"/>
          </a:fillRef>
          <a:effectRef idx="2">
            <a:schemeClr val="dk1"/>
          </a:effectRef>
          <a:fontRef idx="minor">
            <a:schemeClr val="tx1"/>
          </a:fontRef>
        </p:style>
      </p:cxnSp>
      <p:sp>
        <p:nvSpPr>
          <p:cNvPr id="21" name="Rectangle: Rounded Corners 20">
            <a:extLst>
              <a:ext uri="{FF2B5EF4-FFF2-40B4-BE49-F238E27FC236}">
                <a16:creationId xmlns:a16="http://schemas.microsoft.com/office/drawing/2014/main" id="{77631B8A-2A87-0E9D-891F-4DCB9025B724}"/>
              </a:ext>
            </a:extLst>
          </p:cNvPr>
          <p:cNvSpPr/>
          <p:nvPr/>
        </p:nvSpPr>
        <p:spPr>
          <a:xfrm>
            <a:off x="4552463" y="2734533"/>
            <a:ext cx="2971800" cy="749808"/>
          </a:xfrm>
          <a:prstGeom prst="roundRect">
            <a:avLst/>
          </a:prstGeom>
          <a:solidFill>
            <a:srgbClr val="2C67B2"/>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a:t>$6,500 cap</a:t>
            </a:r>
          </a:p>
        </p:txBody>
      </p:sp>
      <p:sp>
        <p:nvSpPr>
          <p:cNvPr id="10" name="Google Shape;87;p17">
            <a:extLst>
              <a:ext uri="{FF2B5EF4-FFF2-40B4-BE49-F238E27FC236}">
                <a16:creationId xmlns:a16="http://schemas.microsoft.com/office/drawing/2014/main" id="{1717665A-59E1-4CCB-9E45-C211E2432AFB}"/>
              </a:ext>
            </a:extLst>
          </p:cNvPr>
          <p:cNvSpPr/>
          <p:nvPr/>
        </p:nvSpPr>
        <p:spPr>
          <a:xfrm>
            <a:off x="722925" y="1375764"/>
            <a:ext cx="1151128" cy="1245300"/>
          </a:xfrm>
          <a:prstGeom prst="rect">
            <a:avLst/>
          </a:prstGeom>
          <a:blipFill rotWithShape="1">
            <a:blip r:embed="rId2" cstate="print">
              <a:alphaModFix/>
              <a:extLst>
                <a:ext uri="{28A0092B-C50C-407E-A947-70E740481C1C}">
                  <a14:useLocalDpi xmlns:a14="http://schemas.microsoft.com/office/drawing/2010/main"/>
                </a:ext>
              </a:extLst>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cxnSp>
        <p:nvCxnSpPr>
          <p:cNvPr id="51" name="Straight Connector 50">
            <a:extLst>
              <a:ext uri="{FF2B5EF4-FFF2-40B4-BE49-F238E27FC236}">
                <a16:creationId xmlns:a16="http://schemas.microsoft.com/office/drawing/2014/main" id="{58BE70D1-97B7-D5EE-96B7-5B7CEA35155B}"/>
              </a:ext>
            </a:extLst>
          </p:cNvPr>
          <p:cNvCxnSpPr>
            <a:cxnSpLocks/>
          </p:cNvCxnSpPr>
          <p:nvPr/>
        </p:nvCxnSpPr>
        <p:spPr>
          <a:xfrm>
            <a:off x="2166151" y="2592489"/>
            <a:ext cx="0" cy="2945235"/>
          </a:xfrm>
          <a:prstGeom prst="line">
            <a:avLst/>
          </a:prstGeom>
          <a:ln w="57150"/>
        </p:spPr>
        <p:style>
          <a:lnRef idx="3">
            <a:schemeClr val="dk1"/>
          </a:lnRef>
          <a:fillRef idx="0">
            <a:schemeClr val="dk1"/>
          </a:fillRef>
          <a:effectRef idx="2">
            <a:schemeClr val="dk1"/>
          </a:effectRef>
          <a:fontRef idx="minor">
            <a:schemeClr val="tx1"/>
          </a:fontRef>
        </p:style>
      </p:cxnSp>
      <p:sp>
        <p:nvSpPr>
          <p:cNvPr id="6" name="Rectangle: Rounded Corners 5">
            <a:extLst>
              <a:ext uri="{FF2B5EF4-FFF2-40B4-BE49-F238E27FC236}">
                <a16:creationId xmlns:a16="http://schemas.microsoft.com/office/drawing/2014/main" id="{B1F947AE-E859-7AFF-B92C-A0D1FE1B6B62}"/>
              </a:ext>
            </a:extLst>
          </p:cNvPr>
          <p:cNvSpPr/>
          <p:nvPr/>
        </p:nvSpPr>
        <p:spPr>
          <a:xfrm>
            <a:off x="687348" y="4592917"/>
            <a:ext cx="2971800" cy="749808"/>
          </a:xfrm>
          <a:prstGeom prst="roundRect">
            <a:avLst/>
          </a:prstGeom>
          <a:solidFill>
            <a:srgbClr val="2E9A7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a:t>Weatherization</a:t>
            </a:r>
          </a:p>
        </p:txBody>
      </p:sp>
      <p:sp>
        <p:nvSpPr>
          <p:cNvPr id="5" name="Rectangle: Rounded Corners 4">
            <a:extLst>
              <a:ext uri="{FF2B5EF4-FFF2-40B4-BE49-F238E27FC236}">
                <a16:creationId xmlns:a16="http://schemas.microsoft.com/office/drawing/2014/main" id="{12ECF2AC-D180-9414-3E06-F2148FF4648C}"/>
              </a:ext>
            </a:extLst>
          </p:cNvPr>
          <p:cNvSpPr/>
          <p:nvPr/>
        </p:nvSpPr>
        <p:spPr>
          <a:xfrm>
            <a:off x="687348" y="3664186"/>
            <a:ext cx="2971800" cy="749808"/>
          </a:xfrm>
          <a:prstGeom prst="roundRect">
            <a:avLst/>
          </a:prstGeom>
          <a:solidFill>
            <a:srgbClr val="2E9A7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a:t>Electric Heat</a:t>
            </a:r>
          </a:p>
        </p:txBody>
      </p:sp>
      <p:sp>
        <p:nvSpPr>
          <p:cNvPr id="45" name="Rectangle: Rounded Corners 44">
            <a:extLst>
              <a:ext uri="{FF2B5EF4-FFF2-40B4-BE49-F238E27FC236}">
                <a16:creationId xmlns:a16="http://schemas.microsoft.com/office/drawing/2014/main" id="{45AC5EAD-3B3D-6D7B-2916-ADBD74467092}"/>
              </a:ext>
            </a:extLst>
          </p:cNvPr>
          <p:cNvSpPr/>
          <p:nvPr/>
        </p:nvSpPr>
        <p:spPr>
          <a:xfrm>
            <a:off x="684825" y="4585876"/>
            <a:ext cx="2971800" cy="751103"/>
          </a:xfrm>
          <a:prstGeom prst="roundRect">
            <a:avLst/>
          </a:prstGeom>
          <a:solidFill>
            <a:srgbClr val="2E9A7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t>Weatherization</a:t>
            </a:r>
          </a:p>
          <a:p>
            <a:pPr algn="ctr"/>
            <a:r>
              <a:rPr lang="en-US" sz="1400" i="1" dirty="0"/>
              <a:t>Weatherization funds may not completely address all needs.</a:t>
            </a:r>
          </a:p>
        </p:txBody>
      </p:sp>
      <p:sp>
        <p:nvSpPr>
          <p:cNvPr id="40" name="Rectangle: Rounded Corners 39">
            <a:extLst>
              <a:ext uri="{FF2B5EF4-FFF2-40B4-BE49-F238E27FC236}">
                <a16:creationId xmlns:a16="http://schemas.microsoft.com/office/drawing/2014/main" id="{6C4B1347-11D6-586C-AB01-28757FF44A8B}"/>
              </a:ext>
            </a:extLst>
          </p:cNvPr>
          <p:cNvSpPr/>
          <p:nvPr/>
        </p:nvSpPr>
        <p:spPr>
          <a:xfrm>
            <a:off x="688635" y="3660204"/>
            <a:ext cx="2971800" cy="751103"/>
          </a:xfrm>
          <a:prstGeom prst="roundRect">
            <a:avLst/>
          </a:prstGeom>
          <a:solidFill>
            <a:srgbClr val="2E9A7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a:t>Electric Heat</a:t>
            </a:r>
          </a:p>
          <a:p>
            <a:pPr algn="ctr"/>
            <a:r>
              <a:rPr lang="en-US" sz="1400" i="1"/>
              <a:t>Installation of ductless heat pump or other electric heating system.</a:t>
            </a:r>
          </a:p>
        </p:txBody>
      </p:sp>
      <p:sp>
        <p:nvSpPr>
          <p:cNvPr id="3" name="Rectangle: Rounded Corners 2">
            <a:extLst>
              <a:ext uri="{FF2B5EF4-FFF2-40B4-BE49-F238E27FC236}">
                <a16:creationId xmlns:a16="http://schemas.microsoft.com/office/drawing/2014/main" id="{2BD1E65D-F9CC-9C26-2DEA-6C97BAB5A728}"/>
              </a:ext>
            </a:extLst>
          </p:cNvPr>
          <p:cNvSpPr/>
          <p:nvPr/>
        </p:nvSpPr>
        <p:spPr>
          <a:xfrm>
            <a:off x="687348" y="2739265"/>
            <a:ext cx="2971800" cy="749808"/>
          </a:xfrm>
          <a:prstGeom prst="roundRect">
            <a:avLst/>
          </a:prstGeom>
          <a:solidFill>
            <a:srgbClr val="2E9A7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a:t>EPA Certified Wood Stove</a:t>
            </a:r>
          </a:p>
        </p:txBody>
      </p:sp>
      <p:sp>
        <p:nvSpPr>
          <p:cNvPr id="20" name="Rectangle: Rounded Corners 19">
            <a:extLst>
              <a:ext uri="{FF2B5EF4-FFF2-40B4-BE49-F238E27FC236}">
                <a16:creationId xmlns:a16="http://schemas.microsoft.com/office/drawing/2014/main" id="{655D8B66-CE79-E23F-ECA0-A6C6F4E28187}"/>
              </a:ext>
            </a:extLst>
          </p:cNvPr>
          <p:cNvSpPr/>
          <p:nvPr/>
        </p:nvSpPr>
        <p:spPr>
          <a:xfrm>
            <a:off x="688635" y="2738343"/>
            <a:ext cx="2971800" cy="751103"/>
          </a:xfrm>
          <a:prstGeom prst="roundRect">
            <a:avLst/>
          </a:prstGeom>
          <a:solidFill>
            <a:srgbClr val="2E9A7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a:t>EPA Certified Wood Stove</a:t>
            </a:r>
          </a:p>
          <a:p>
            <a:pPr algn="ctr"/>
            <a:r>
              <a:rPr lang="en-US" sz="1400" i="1"/>
              <a:t>Weatherization funds may be used to cover cost overages</a:t>
            </a:r>
          </a:p>
        </p:txBody>
      </p:sp>
      <p:cxnSp>
        <p:nvCxnSpPr>
          <p:cNvPr id="56" name="Straight Connector 55">
            <a:extLst>
              <a:ext uri="{FF2B5EF4-FFF2-40B4-BE49-F238E27FC236}">
                <a16:creationId xmlns:a16="http://schemas.microsoft.com/office/drawing/2014/main" id="{55EECA68-C3C8-D4CB-6A2A-B4D1EB85C18B}"/>
              </a:ext>
            </a:extLst>
          </p:cNvPr>
          <p:cNvCxnSpPr>
            <a:cxnSpLocks/>
          </p:cNvCxnSpPr>
          <p:nvPr/>
        </p:nvCxnSpPr>
        <p:spPr>
          <a:xfrm>
            <a:off x="9901561" y="2592489"/>
            <a:ext cx="0" cy="2945235"/>
          </a:xfrm>
          <a:prstGeom prst="line">
            <a:avLst/>
          </a:prstGeom>
          <a:ln w="57150"/>
        </p:spPr>
        <p:style>
          <a:lnRef idx="3">
            <a:schemeClr val="dk1"/>
          </a:lnRef>
          <a:fillRef idx="0">
            <a:schemeClr val="dk1"/>
          </a:fillRef>
          <a:effectRef idx="2">
            <a:schemeClr val="dk1"/>
          </a:effectRef>
          <a:fontRef idx="minor">
            <a:schemeClr val="tx1"/>
          </a:fontRef>
        </p:style>
      </p:cxnSp>
      <p:sp>
        <p:nvSpPr>
          <p:cNvPr id="22" name="Rectangle: Rounded Corners 21">
            <a:extLst>
              <a:ext uri="{FF2B5EF4-FFF2-40B4-BE49-F238E27FC236}">
                <a16:creationId xmlns:a16="http://schemas.microsoft.com/office/drawing/2014/main" id="{E85E1D4E-8180-4C47-9404-FC75E9EF9E85}"/>
              </a:ext>
            </a:extLst>
          </p:cNvPr>
          <p:cNvSpPr/>
          <p:nvPr/>
        </p:nvSpPr>
        <p:spPr>
          <a:xfrm>
            <a:off x="8382000" y="2734533"/>
            <a:ext cx="2971800" cy="749808"/>
          </a:xfrm>
          <a:prstGeom prst="roundRect">
            <a:avLst/>
          </a:prstGeom>
          <a:solidFill>
            <a:srgbClr val="7030A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a:t>Review woodstove contractor list and select stove.</a:t>
            </a:r>
          </a:p>
        </p:txBody>
      </p:sp>
      <p:sp>
        <p:nvSpPr>
          <p:cNvPr id="23" name="Freeform: Shape 22">
            <a:extLst>
              <a:ext uri="{FF2B5EF4-FFF2-40B4-BE49-F238E27FC236}">
                <a16:creationId xmlns:a16="http://schemas.microsoft.com/office/drawing/2014/main" id="{B912391D-5F4C-5049-5C70-E3CC081FD3F3}"/>
              </a:ext>
            </a:extLst>
          </p:cNvPr>
          <p:cNvSpPr/>
          <p:nvPr/>
        </p:nvSpPr>
        <p:spPr>
          <a:xfrm>
            <a:off x="3804535" y="2880622"/>
            <a:ext cx="705200" cy="457630"/>
          </a:xfrm>
          <a:custGeom>
            <a:avLst/>
            <a:gdLst>
              <a:gd name="connsiteX0" fmla="*/ 0 w 590732"/>
              <a:gd name="connsiteY0" fmla="*/ 91526 h 457630"/>
              <a:gd name="connsiteX1" fmla="*/ 361917 w 590732"/>
              <a:gd name="connsiteY1" fmla="*/ 91526 h 457630"/>
              <a:gd name="connsiteX2" fmla="*/ 361917 w 590732"/>
              <a:gd name="connsiteY2" fmla="*/ 0 h 457630"/>
              <a:gd name="connsiteX3" fmla="*/ 590732 w 590732"/>
              <a:gd name="connsiteY3" fmla="*/ 228815 h 457630"/>
              <a:gd name="connsiteX4" fmla="*/ 361917 w 590732"/>
              <a:gd name="connsiteY4" fmla="*/ 457630 h 457630"/>
              <a:gd name="connsiteX5" fmla="*/ 361917 w 590732"/>
              <a:gd name="connsiteY5" fmla="*/ 366104 h 457630"/>
              <a:gd name="connsiteX6" fmla="*/ 0 w 590732"/>
              <a:gd name="connsiteY6" fmla="*/ 366104 h 457630"/>
              <a:gd name="connsiteX7" fmla="*/ 0 w 590732"/>
              <a:gd name="connsiteY7" fmla="*/ 91526 h 45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732" h="457630">
                <a:moveTo>
                  <a:pt x="0" y="91526"/>
                </a:moveTo>
                <a:lnTo>
                  <a:pt x="361917" y="91526"/>
                </a:lnTo>
                <a:lnTo>
                  <a:pt x="361917" y="0"/>
                </a:lnTo>
                <a:lnTo>
                  <a:pt x="590732" y="228815"/>
                </a:lnTo>
                <a:lnTo>
                  <a:pt x="361917" y="457630"/>
                </a:lnTo>
                <a:lnTo>
                  <a:pt x="361917" y="366104"/>
                </a:lnTo>
                <a:lnTo>
                  <a:pt x="0" y="366104"/>
                </a:lnTo>
                <a:lnTo>
                  <a:pt x="0" y="91526"/>
                </a:lnTo>
                <a:close/>
              </a:path>
            </a:pathLst>
          </a:custGeom>
          <a:solidFill>
            <a:srgbClr val="C00000"/>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spcFirstLastPara="0" vert="horz" wrap="square" lIns="0" tIns="91526" rIns="137289" bIns="91526" numCol="1" spcCol="1270" anchor="ctr" anchorCtr="0">
            <a:noAutofit/>
          </a:bodyPr>
          <a:lstStyle/>
          <a:p>
            <a:pPr marL="0" lvl="0" indent="0" algn="ctr" defTabSz="844550">
              <a:lnSpc>
                <a:spcPct val="90000"/>
              </a:lnSpc>
              <a:spcBef>
                <a:spcPct val="0"/>
              </a:spcBef>
              <a:spcAft>
                <a:spcPct val="35000"/>
              </a:spcAft>
              <a:buNone/>
            </a:pPr>
            <a:endParaRPr lang="en-US" sz="1900" kern="1200"/>
          </a:p>
        </p:txBody>
      </p:sp>
      <p:sp>
        <p:nvSpPr>
          <p:cNvPr id="24" name="Freeform: Shape 23">
            <a:extLst>
              <a:ext uri="{FF2B5EF4-FFF2-40B4-BE49-F238E27FC236}">
                <a16:creationId xmlns:a16="http://schemas.microsoft.com/office/drawing/2014/main" id="{A51304CE-EC5D-469E-8CB0-7DD34D008797}"/>
              </a:ext>
            </a:extLst>
          </p:cNvPr>
          <p:cNvSpPr/>
          <p:nvPr/>
        </p:nvSpPr>
        <p:spPr>
          <a:xfrm>
            <a:off x="7600531" y="2880622"/>
            <a:ext cx="705200" cy="457630"/>
          </a:xfrm>
          <a:custGeom>
            <a:avLst/>
            <a:gdLst>
              <a:gd name="connsiteX0" fmla="*/ 0 w 590732"/>
              <a:gd name="connsiteY0" fmla="*/ 91526 h 457630"/>
              <a:gd name="connsiteX1" fmla="*/ 361917 w 590732"/>
              <a:gd name="connsiteY1" fmla="*/ 91526 h 457630"/>
              <a:gd name="connsiteX2" fmla="*/ 361917 w 590732"/>
              <a:gd name="connsiteY2" fmla="*/ 0 h 457630"/>
              <a:gd name="connsiteX3" fmla="*/ 590732 w 590732"/>
              <a:gd name="connsiteY3" fmla="*/ 228815 h 457630"/>
              <a:gd name="connsiteX4" fmla="*/ 361917 w 590732"/>
              <a:gd name="connsiteY4" fmla="*/ 457630 h 457630"/>
              <a:gd name="connsiteX5" fmla="*/ 361917 w 590732"/>
              <a:gd name="connsiteY5" fmla="*/ 366104 h 457630"/>
              <a:gd name="connsiteX6" fmla="*/ 0 w 590732"/>
              <a:gd name="connsiteY6" fmla="*/ 366104 h 457630"/>
              <a:gd name="connsiteX7" fmla="*/ 0 w 590732"/>
              <a:gd name="connsiteY7" fmla="*/ 91526 h 45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732" h="457630">
                <a:moveTo>
                  <a:pt x="0" y="91526"/>
                </a:moveTo>
                <a:lnTo>
                  <a:pt x="361917" y="91526"/>
                </a:lnTo>
                <a:lnTo>
                  <a:pt x="361917" y="0"/>
                </a:lnTo>
                <a:lnTo>
                  <a:pt x="590732" y="228815"/>
                </a:lnTo>
                <a:lnTo>
                  <a:pt x="361917" y="457630"/>
                </a:lnTo>
                <a:lnTo>
                  <a:pt x="361917" y="366104"/>
                </a:lnTo>
                <a:lnTo>
                  <a:pt x="0" y="366104"/>
                </a:lnTo>
                <a:lnTo>
                  <a:pt x="0" y="91526"/>
                </a:lnTo>
                <a:close/>
              </a:path>
            </a:pathLst>
          </a:custGeom>
          <a:solidFill>
            <a:srgbClr val="C00000"/>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spcFirstLastPara="0" vert="horz" wrap="square" lIns="0" tIns="91526" rIns="137289" bIns="91526" numCol="1" spcCol="1270" anchor="ctr" anchorCtr="0">
            <a:noAutofit/>
          </a:bodyPr>
          <a:lstStyle/>
          <a:p>
            <a:pPr marL="0" lvl="0" indent="0" algn="ctr" defTabSz="844550">
              <a:lnSpc>
                <a:spcPct val="90000"/>
              </a:lnSpc>
              <a:spcBef>
                <a:spcPct val="0"/>
              </a:spcBef>
              <a:spcAft>
                <a:spcPct val="35000"/>
              </a:spcAft>
              <a:buNone/>
            </a:pPr>
            <a:endParaRPr lang="en-US" sz="1900" kern="1200"/>
          </a:p>
        </p:txBody>
      </p:sp>
      <p:sp>
        <p:nvSpPr>
          <p:cNvPr id="41" name="Rectangle: Rounded Corners 40">
            <a:extLst>
              <a:ext uri="{FF2B5EF4-FFF2-40B4-BE49-F238E27FC236}">
                <a16:creationId xmlns:a16="http://schemas.microsoft.com/office/drawing/2014/main" id="{2CA7543C-981E-B568-D6CC-0D5056FF61F2}"/>
              </a:ext>
            </a:extLst>
          </p:cNvPr>
          <p:cNvSpPr/>
          <p:nvPr/>
        </p:nvSpPr>
        <p:spPr>
          <a:xfrm>
            <a:off x="4552463" y="3660204"/>
            <a:ext cx="2971800" cy="749808"/>
          </a:xfrm>
          <a:prstGeom prst="roundRect">
            <a:avLst/>
          </a:prstGeom>
          <a:solidFill>
            <a:srgbClr val="2C67B2"/>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a:t>$4,750 cap</a:t>
            </a:r>
          </a:p>
        </p:txBody>
      </p:sp>
      <p:sp>
        <p:nvSpPr>
          <p:cNvPr id="42" name="Rectangle: Rounded Corners 41">
            <a:extLst>
              <a:ext uri="{FF2B5EF4-FFF2-40B4-BE49-F238E27FC236}">
                <a16:creationId xmlns:a16="http://schemas.microsoft.com/office/drawing/2014/main" id="{0BE33C05-BB63-7BC2-FA17-4B9007C1D6DE}"/>
              </a:ext>
            </a:extLst>
          </p:cNvPr>
          <p:cNvSpPr/>
          <p:nvPr/>
        </p:nvSpPr>
        <p:spPr>
          <a:xfrm>
            <a:off x="8382000" y="3660204"/>
            <a:ext cx="2971800" cy="749808"/>
          </a:xfrm>
          <a:prstGeom prst="roundRect">
            <a:avLst/>
          </a:prstGeom>
          <a:solidFill>
            <a:srgbClr val="7030A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a:t>Review HVAC contractor list and select bid.</a:t>
            </a:r>
          </a:p>
        </p:txBody>
      </p:sp>
      <p:sp>
        <p:nvSpPr>
          <p:cNvPr id="43" name="Freeform: Shape 42">
            <a:extLst>
              <a:ext uri="{FF2B5EF4-FFF2-40B4-BE49-F238E27FC236}">
                <a16:creationId xmlns:a16="http://schemas.microsoft.com/office/drawing/2014/main" id="{2150D6DB-66B9-A267-15D9-BB11CBFA22A0}"/>
              </a:ext>
            </a:extLst>
          </p:cNvPr>
          <p:cNvSpPr/>
          <p:nvPr/>
        </p:nvSpPr>
        <p:spPr>
          <a:xfrm>
            <a:off x="3804535" y="3806293"/>
            <a:ext cx="705200" cy="457630"/>
          </a:xfrm>
          <a:custGeom>
            <a:avLst/>
            <a:gdLst>
              <a:gd name="connsiteX0" fmla="*/ 0 w 590732"/>
              <a:gd name="connsiteY0" fmla="*/ 91526 h 457630"/>
              <a:gd name="connsiteX1" fmla="*/ 361917 w 590732"/>
              <a:gd name="connsiteY1" fmla="*/ 91526 h 457630"/>
              <a:gd name="connsiteX2" fmla="*/ 361917 w 590732"/>
              <a:gd name="connsiteY2" fmla="*/ 0 h 457630"/>
              <a:gd name="connsiteX3" fmla="*/ 590732 w 590732"/>
              <a:gd name="connsiteY3" fmla="*/ 228815 h 457630"/>
              <a:gd name="connsiteX4" fmla="*/ 361917 w 590732"/>
              <a:gd name="connsiteY4" fmla="*/ 457630 h 457630"/>
              <a:gd name="connsiteX5" fmla="*/ 361917 w 590732"/>
              <a:gd name="connsiteY5" fmla="*/ 366104 h 457630"/>
              <a:gd name="connsiteX6" fmla="*/ 0 w 590732"/>
              <a:gd name="connsiteY6" fmla="*/ 366104 h 457630"/>
              <a:gd name="connsiteX7" fmla="*/ 0 w 590732"/>
              <a:gd name="connsiteY7" fmla="*/ 91526 h 45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732" h="457630">
                <a:moveTo>
                  <a:pt x="0" y="91526"/>
                </a:moveTo>
                <a:lnTo>
                  <a:pt x="361917" y="91526"/>
                </a:lnTo>
                <a:lnTo>
                  <a:pt x="361917" y="0"/>
                </a:lnTo>
                <a:lnTo>
                  <a:pt x="590732" y="228815"/>
                </a:lnTo>
                <a:lnTo>
                  <a:pt x="361917" y="457630"/>
                </a:lnTo>
                <a:lnTo>
                  <a:pt x="361917" y="366104"/>
                </a:lnTo>
                <a:lnTo>
                  <a:pt x="0" y="366104"/>
                </a:lnTo>
                <a:lnTo>
                  <a:pt x="0" y="91526"/>
                </a:lnTo>
                <a:close/>
              </a:path>
            </a:pathLst>
          </a:custGeom>
          <a:solidFill>
            <a:srgbClr val="C00000"/>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spcFirstLastPara="0" vert="horz" wrap="square" lIns="0" tIns="91526" rIns="137289" bIns="91526" numCol="1" spcCol="1270" anchor="ctr" anchorCtr="0">
            <a:noAutofit/>
          </a:bodyPr>
          <a:lstStyle/>
          <a:p>
            <a:pPr marL="0" lvl="0" indent="0" algn="ctr" defTabSz="844550">
              <a:lnSpc>
                <a:spcPct val="90000"/>
              </a:lnSpc>
              <a:spcBef>
                <a:spcPct val="0"/>
              </a:spcBef>
              <a:spcAft>
                <a:spcPct val="35000"/>
              </a:spcAft>
              <a:buNone/>
            </a:pPr>
            <a:endParaRPr lang="en-US" sz="1900" kern="1200"/>
          </a:p>
        </p:txBody>
      </p:sp>
      <p:sp>
        <p:nvSpPr>
          <p:cNvPr id="44" name="Freeform: Shape 43">
            <a:extLst>
              <a:ext uri="{FF2B5EF4-FFF2-40B4-BE49-F238E27FC236}">
                <a16:creationId xmlns:a16="http://schemas.microsoft.com/office/drawing/2014/main" id="{E46417F8-E75B-AC60-B33A-EE1E685DC7C3}"/>
              </a:ext>
            </a:extLst>
          </p:cNvPr>
          <p:cNvSpPr/>
          <p:nvPr/>
        </p:nvSpPr>
        <p:spPr>
          <a:xfrm>
            <a:off x="7600531" y="3806293"/>
            <a:ext cx="705200" cy="457630"/>
          </a:xfrm>
          <a:custGeom>
            <a:avLst/>
            <a:gdLst>
              <a:gd name="connsiteX0" fmla="*/ 0 w 590732"/>
              <a:gd name="connsiteY0" fmla="*/ 91526 h 457630"/>
              <a:gd name="connsiteX1" fmla="*/ 361917 w 590732"/>
              <a:gd name="connsiteY1" fmla="*/ 91526 h 457630"/>
              <a:gd name="connsiteX2" fmla="*/ 361917 w 590732"/>
              <a:gd name="connsiteY2" fmla="*/ 0 h 457630"/>
              <a:gd name="connsiteX3" fmla="*/ 590732 w 590732"/>
              <a:gd name="connsiteY3" fmla="*/ 228815 h 457630"/>
              <a:gd name="connsiteX4" fmla="*/ 361917 w 590732"/>
              <a:gd name="connsiteY4" fmla="*/ 457630 h 457630"/>
              <a:gd name="connsiteX5" fmla="*/ 361917 w 590732"/>
              <a:gd name="connsiteY5" fmla="*/ 366104 h 457630"/>
              <a:gd name="connsiteX6" fmla="*/ 0 w 590732"/>
              <a:gd name="connsiteY6" fmla="*/ 366104 h 457630"/>
              <a:gd name="connsiteX7" fmla="*/ 0 w 590732"/>
              <a:gd name="connsiteY7" fmla="*/ 91526 h 45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732" h="457630">
                <a:moveTo>
                  <a:pt x="0" y="91526"/>
                </a:moveTo>
                <a:lnTo>
                  <a:pt x="361917" y="91526"/>
                </a:lnTo>
                <a:lnTo>
                  <a:pt x="361917" y="0"/>
                </a:lnTo>
                <a:lnTo>
                  <a:pt x="590732" y="228815"/>
                </a:lnTo>
                <a:lnTo>
                  <a:pt x="361917" y="457630"/>
                </a:lnTo>
                <a:lnTo>
                  <a:pt x="361917" y="366104"/>
                </a:lnTo>
                <a:lnTo>
                  <a:pt x="0" y="366104"/>
                </a:lnTo>
                <a:lnTo>
                  <a:pt x="0" y="91526"/>
                </a:lnTo>
                <a:close/>
              </a:path>
            </a:pathLst>
          </a:custGeom>
          <a:solidFill>
            <a:srgbClr val="C00000"/>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spcFirstLastPara="0" vert="horz" wrap="square" lIns="0" tIns="91526" rIns="137289" bIns="91526" numCol="1" spcCol="1270" anchor="ctr" anchorCtr="0">
            <a:noAutofit/>
          </a:bodyPr>
          <a:lstStyle/>
          <a:p>
            <a:pPr marL="0" lvl="0" indent="0" algn="ctr" defTabSz="844550">
              <a:lnSpc>
                <a:spcPct val="90000"/>
              </a:lnSpc>
              <a:spcBef>
                <a:spcPct val="0"/>
              </a:spcBef>
              <a:spcAft>
                <a:spcPct val="35000"/>
              </a:spcAft>
              <a:buNone/>
            </a:pPr>
            <a:endParaRPr lang="en-US" sz="1900" kern="1200"/>
          </a:p>
        </p:txBody>
      </p:sp>
      <p:sp>
        <p:nvSpPr>
          <p:cNvPr id="46" name="Rectangle: Rounded Corners 45">
            <a:extLst>
              <a:ext uri="{FF2B5EF4-FFF2-40B4-BE49-F238E27FC236}">
                <a16:creationId xmlns:a16="http://schemas.microsoft.com/office/drawing/2014/main" id="{722B87CB-426F-892F-082D-7C0CE027D420}"/>
              </a:ext>
            </a:extLst>
          </p:cNvPr>
          <p:cNvSpPr/>
          <p:nvPr/>
        </p:nvSpPr>
        <p:spPr>
          <a:xfrm>
            <a:off x="4552463" y="4585876"/>
            <a:ext cx="2971800" cy="749808"/>
          </a:xfrm>
          <a:prstGeom prst="roundRect">
            <a:avLst/>
          </a:prstGeom>
          <a:solidFill>
            <a:srgbClr val="2C67B2"/>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a:t>$8,500 cap</a:t>
            </a:r>
          </a:p>
        </p:txBody>
      </p:sp>
      <p:sp>
        <p:nvSpPr>
          <p:cNvPr id="47" name="Rectangle: Rounded Corners 46">
            <a:extLst>
              <a:ext uri="{FF2B5EF4-FFF2-40B4-BE49-F238E27FC236}">
                <a16:creationId xmlns:a16="http://schemas.microsoft.com/office/drawing/2014/main" id="{EFE8F067-5587-87F9-CBDC-E47D91A57122}"/>
              </a:ext>
            </a:extLst>
          </p:cNvPr>
          <p:cNvSpPr/>
          <p:nvPr/>
        </p:nvSpPr>
        <p:spPr>
          <a:xfrm>
            <a:off x="8382000" y="4585876"/>
            <a:ext cx="2971800" cy="749808"/>
          </a:xfrm>
          <a:prstGeom prst="roundRect">
            <a:avLst/>
          </a:prstGeom>
          <a:solidFill>
            <a:srgbClr val="7030A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a:t>Review weatherization contractor list and select bid.</a:t>
            </a:r>
          </a:p>
        </p:txBody>
      </p:sp>
      <p:sp>
        <p:nvSpPr>
          <p:cNvPr id="48" name="Freeform: Shape 47">
            <a:extLst>
              <a:ext uri="{FF2B5EF4-FFF2-40B4-BE49-F238E27FC236}">
                <a16:creationId xmlns:a16="http://schemas.microsoft.com/office/drawing/2014/main" id="{79CB652F-0ED4-6AE2-A359-42B495FD88E5}"/>
              </a:ext>
            </a:extLst>
          </p:cNvPr>
          <p:cNvSpPr/>
          <p:nvPr/>
        </p:nvSpPr>
        <p:spPr>
          <a:xfrm>
            <a:off x="3804535" y="4731965"/>
            <a:ext cx="705200" cy="457630"/>
          </a:xfrm>
          <a:custGeom>
            <a:avLst/>
            <a:gdLst>
              <a:gd name="connsiteX0" fmla="*/ 0 w 590732"/>
              <a:gd name="connsiteY0" fmla="*/ 91526 h 457630"/>
              <a:gd name="connsiteX1" fmla="*/ 361917 w 590732"/>
              <a:gd name="connsiteY1" fmla="*/ 91526 h 457630"/>
              <a:gd name="connsiteX2" fmla="*/ 361917 w 590732"/>
              <a:gd name="connsiteY2" fmla="*/ 0 h 457630"/>
              <a:gd name="connsiteX3" fmla="*/ 590732 w 590732"/>
              <a:gd name="connsiteY3" fmla="*/ 228815 h 457630"/>
              <a:gd name="connsiteX4" fmla="*/ 361917 w 590732"/>
              <a:gd name="connsiteY4" fmla="*/ 457630 h 457630"/>
              <a:gd name="connsiteX5" fmla="*/ 361917 w 590732"/>
              <a:gd name="connsiteY5" fmla="*/ 366104 h 457630"/>
              <a:gd name="connsiteX6" fmla="*/ 0 w 590732"/>
              <a:gd name="connsiteY6" fmla="*/ 366104 h 457630"/>
              <a:gd name="connsiteX7" fmla="*/ 0 w 590732"/>
              <a:gd name="connsiteY7" fmla="*/ 91526 h 45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732" h="457630">
                <a:moveTo>
                  <a:pt x="0" y="91526"/>
                </a:moveTo>
                <a:lnTo>
                  <a:pt x="361917" y="91526"/>
                </a:lnTo>
                <a:lnTo>
                  <a:pt x="361917" y="0"/>
                </a:lnTo>
                <a:lnTo>
                  <a:pt x="590732" y="228815"/>
                </a:lnTo>
                <a:lnTo>
                  <a:pt x="361917" y="457630"/>
                </a:lnTo>
                <a:lnTo>
                  <a:pt x="361917" y="366104"/>
                </a:lnTo>
                <a:lnTo>
                  <a:pt x="0" y="366104"/>
                </a:lnTo>
                <a:lnTo>
                  <a:pt x="0" y="91526"/>
                </a:lnTo>
                <a:close/>
              </a:path>
            </a:pathLst>
          </a:custGeom>
          <a:solidFill>
            <a:srgbClr val="C00000"/>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spcFirstLastPara="0" vert="horz" wrap="square" lIns="0" tIns="91526" rIns="137289" bIns="91526" numCol="1" spcCol="1270" anchor="ctr" anchorCtr="0">
            <a:noAutofit/>
          </a:bodyPr>
          <a:lstStyle/>
          <a:p>
            <a:pPr marL="0" lvl="0" indent="0" algn="ctr" defTabSz="844550">
              <a:lnSpc>
                <a:spcPct val="90000"/>
              </a:lnSpc>
              <a:spcBef>
                <a:spcPct val="0"/>
              </a:spcBef>
              <a:spcAft>
                <a:spcPct val="35000"/>
              </a:spcAft>
              <a:buNone/>
            </a:pPr>
            <a:endParaRPr lang="en-US" sz="1900" kern="1200"/>
          </a:p>
        </p:txBody>
      </p:sp>
      <p:sp>
        <p:nvSpPr>
          <p:cNvPr id="49" name="Freeform: Shape 48">
            <a:extLst>
              <a:ext uri="{FF2B5EF4-FFF2-40B4-BE49-F238E27FC236}">
                <a16:creationId xmlns:a16="http://schemas.microsoft.com/office/drawing/2014/main" id="{A808A530-7E96-54EB-93AA-F62A3D9B6327}"/>
              </a:ext>
            </a:extLst>
          </p:cNvPr>
          <p:cNvSpPr/>
          <p:nvPr/>
        </p:nvSpPr>
        <p:spPr>
          <a:xfrm>
            <a:off x="7600531" y="4731965"/>
            <a:ext cx="705200" cy="457630"/>
          </a:xfrm>
          <a:custGeom>
            <a:avLst/>
            <a:gdLst>
              <a:gd name="connsiteX0" fmla="*/ 0 w 590732"/>
              <a:gd name="connsiteY0" fmla="*/ 91526 h 457630"/>
              <a:gd name="connsiteX1" fmla="*/ 361917 w 590732"/>
              <a:gd name="connsiteY1" fmla="*/ 91526 h 457630"/>
              <a:gd name="connsiteX2" fmla="*/ 361917 w 590732"/>
              <a:gd name="connsiteY2" fmla="*/ 0 h 457630"/>
              <a:gd name="connsiteX3" fmla="*/ 590732 w 590732"/>
              <a:gd name="connsiteY3" fmla="*/ 228815 h 457630"/>
              <a:gd name="connsiteX4" fmla="*/ 361917 w 590732"/>
              <a:gd name="connsiteY4" fmla="*/ 457630 h 457630"/>
              <a:gd name="connsiteX5" fmla="*/ 361917 w 590732"/>
              <a:gd name="connsiteY5" fmla="*/ 366104 h 457630"/>
              <a:gd name="connsiteX6" fmla="*/ 0 w 590732"/>
              <a:gd name="connsiteY6" fmla="*/ 366104 h 457630"/>
              <a:gd name="connsiteX7" fmla="*/ 0 w 590732"/>
              <a:gd name="connsiteY7" fmla="*/ 91526 h 45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732" h="457630">
                <a:moveTo>
                  <a:pt x="0" y="91526"/>
                </a:moveTo>
                <a:lnTo>
                  <a:pt x="361917" y="91526"/>
                </a:lnTo>
                <a:lnTo>
                  <a:pt x="361917" y="0"/>
                </a:lnTo>
                <a:lnTo>
                  <a:pt x="590732" y="228815"/>
                </a:lnTo>
                <a:lnTo>
                  <a:pt x="361917" y="457630"/>
                </a:lnTo>
                <a:lnTo>
                  <a:pt x="361917" y="366104"/>
                </a:lnTo>
                <a:lnTo>
                  <a:pt x="0" y="366104"/>
                </a:lnTo>
                <a:lnTo>
                  <a:pt x="0" y="91526"/>
                </a:lnTo>
                <a:close/>
              </a:path>
            </a:pathLst>
          </a:custGeom>
          <a:solidFill>
            <a:srgbClr val="C00000"/>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spcFirstLastPara="0" vert="horz" wrap="square" lIns="0" tIns="91526" rIns="137289" bIns="91526" numCol="1" spcCol="1270" anchor="ctr" anchorCtr="0">
            <a:noAutofit/>
          </a:bodyPr>
          <a:lstStyle/>
          <a:p>
            <a:pPr marL="0" lvl="0" indent="0" algn="ctr" defTabSz="844550">
              <a:lnSpc>
                <a:spcPct val="90000"/>
              </a:lnSpc>
              <a:spcBef>
                <a:spcPct val="0"/>
              </a:spcBef>
              <a:spcAft>
                <a:spcPct val="35000"/>
              </a:spcAft>
              <a:buNone/>
            </a:pPr>
            <a:endParaRPr lang="en-US" sz="1900" kern="1200"/>
          </a:p>
        </p:txBody>
      </p:sp>
      <p:cxnSp>
        <p:nvCxnSpPr>
          <p:cNvPr id="57" name="Straight Connector 56">
            <a:extLst>
              <a:ext uri="{FF2B5EF4-FFF2-40B4-BE49-F238E27FC236}">
                <a16:creationId xmlns:a16="http://schemas.microsoft.com/office/drawing/2014/main" id="{6973DC39-9A5E-45CD-50F8-DACCD1B24483}"/>
              </a:ext>
            </a:extLst>
          </p:cNvPr>
          <p:cNvCxnSpPr>
            <a:cxnSpLocks/>
          </p:cNvCxnSpPr>
          <p:nvPr/>
        </p:nvCxnSpPr>
        <p:spPr>
          <a:xfrm flipH="1">
            <a:off x="1594281" y="5537724"/>
            <a:ext cx="1143740" cy="0"/>
          </a:xfrm>
          <a:prstGeom prst="line">
            <a:avLst/>
          </a:prstGeom>
          <a:ln w="57150"/>
        </p:spPr>
        <p:style>
          <a:lnRef idx="3">
            <a:schemeClr val="dk1"/>
          </a:lnRef>
          <a:fillRef idx="0">
            <a:schemeClr val="dk1"/>
          </a:fillRef>
          <a:effectRef idx="2">
            <a:schemeClr val="dk1"/>
          </a:effectRef>
          <a:fontRef idx="minor">
            <a:schemeClr val="tx1"/>
          </a:fontRef>
        </p:style>
      </p:cxnSp>
      <p:cxnSp>
        <p:nvCxnSpPr>
          <p:cNvPr id="59" name="Straight Connector 58">
            <a:extLst>
              <a:ext uri="{FF2B5EF4-FFF2-40B4-BE49-F238E27FC236}">
                <a16:creationId xmlns:a16="http://schemas.microsoft.com/office/drawing/2014/main" id="{38669C68-5ACE-E7F3-D3CF-14F377540398}"/>
              </a:ext>
            </a:extLst>
          </p:cNvPr>
          <p:cNvCxnSpPr>
            <a:cxnSpLocks/>
          </p:cNvCxnSpPr>
          <p:nvPr/>
        </p:nvCxnSpPr>
        <p:spPr>
          <a:xfrm flipH="1">
            <a:off x="5440439" y="5537724"/>
            <a:ext cx="1143740" cy="0"/>
          </a:xfrm>
          <a:prstGeom prst="line">
            <a:avLst/>
          </a:prstGeom>
          <a:ln w="57150"/>
        </p:spPr>
        <p:style>
          <a:lnRef idx="3">
            <a:schemeClr val="dk1"/>
          </a:lnRef>
          <a:fillRef idx="0">
            <a:schemeClr val="dk1"/>
          </a:fillRef>
          <a:effectRef idx="2">
            <a:schemeClr val="dk1"/>
          </a:effectRef>
          <a:fontRef idx="minor">
            <a:schemeClr val="tx1"/>
          </a:fontRef>
        </p:style>
      </p:cxnSp>
      <p:cxnSp>
        <p:nvCxnSpPr>
          <p:cNvPr id="60" name="Straight Connector 59">
            <a:extLst>
              <a:ext uri="{FF2B5EF4-FFF2-40B4-BE49-F238E27FC236}">
                <a16:creationId xmlns:a16="http://schemas.microsoft.com/office/drawing/2014/main" id="{CB3A8726-2909-65BA-DFC0-ED7D04A10E9B}"/>
              </a:ext>
            </a:extLst>
          </p:cNvPr>
          <p:cNvCxnSpPr>
            <a:cxnSpLocks/>
          </p:cNvCxnSpPr>
          <p:nvPr/>
        </p:nvCxnSpPr>
        <p:spPr>
          <a:xfrm flipH="1">
            <a:off x="9325902" y="5537724"/>
            <a:ext cx="1143740" cy="0"/>
          </a:xfrm>
          <a:prstGeom prst="line">
            <a:avLst/>
          </a:prstGeom>
          <a:ln w="57150"/>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53452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1000"/>
                                        <p:tgtEl>
                                          <p:spTgt spid="61"/>
                                        </p:tgtEl>
                                      </p:cBhvr>
                                    </p:animEffect>
                                    <p:anim calcmode="lin" valueType="num">
                                      <p:cBhvr>
                                        <p:cTn id="13" dur="1000" fill="hold"/>
                                        <p:tgtEl>
                                          <p:spTgt spid="61"/>
                                        </p:tgtEl>
                                        <p:attrNameLst>
                                          <p:attrName>ppt_x</p:attrName>
                                        </p:attrNameLst>
                                      </p:cBhvr>
                                      <p:tavLst>
                                        <p:tav tm="0">
                                          <p:val>
                                            <p:strVal val="#ppt_x"/>
                                          </p:val>
                                        </p:tav>
                                        <p:tav tm="100000">
                                          <p:val>
                                            <p:strVal val="#ppt_x"/>
                                          </p:val>
                                        </p:tav>
                                      </p:tavLst>
                                    </p:anim>
                                    <p:anim calcmode="lin" valueType="num">
                                      <p:cBhvr>
                                        <p:cTn id="14" dur="1000" fill="hold"/>
                                        <p:tgtEl>
                                          <p:spTgt spid="61"/>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250"/>
                                  </p:stCondLst>
                                  <p:childTnLst>
                                    <p:set>
                                      <p:cBhvr>
                                        <p:cTn id="16" dur="1" fill="hold">
                                          <p:stCondLst>
                                            <p:cond delay="0"/>
                                          </p:stCondLst>
                                        </p:cTn>
                                        <p:tgtEl>
                                          <p:spTgt spid="57"/>
                                        </p:tgtEl>
                                        <p:attrNameLst>
                                          <p:attrName>style.visibility</p:attrName>
                                        </p:attrNameLst>
                                      </p:cBhvr>
                                      <p:to>
                                        <p:strVal val="visible"/>
                                      </p:to>
                                    </p:set>
                                    <p:animEffect transition="in" filter="barn(inVertical)">
                                      <p:cBhvr>
                                        <p:cTn id="17" dur="750"/>
                                        <p:tgtEl>
                                          <p:spTgt spid="57"/>
                                        </p:tgtEl>
                                      </p:cBhvr>
                                    </p:animEffect>
                                  </p:childTnLst>
                                </p:cTn>
                              </p:par>
                              <p:par>
                                <p:cTn id="18" presetID="22" presetClass="entr" presetSubtype="4" fill="hold" nodeType="withEffect">
                                  <p:stCondLst>
                                    <p:cond delay="1000"/>
                                  </p:stCondLst>
                                  <p:childTnLst>
                                    <p:set>
                                      <p:cBhvr>
                                        <p:cTn id="19" dur="1" fill="hold">
                                          <p:stCondLst>
                                            <p:cond delay="0"/>
                                          </p:stCondLst>
                                        </p:cTn>
                                        <p:tgtEl>
                                          <p:spTgt spid="51"/>
                                        </p:tgtEl>
                                        <p:attrNameLst>
                                          <p:attrName>style.visibility</p:attrName>
                                        </p:attrNameLst>
                                      </p:cBhvr>
                                      <p:to>
                                        <p:strVal val="visible"/>
                                      </p:to>
                                    </p:set>
                                    <p:animEffect transition="in" filter="wipe(down)">
                                      <p:cBhvr>
                                        <p:cTn id="20" dur="750"/>
                                        <p:tgtEl>
                                          <p:spTgt spid="51"/>
                                        </p:tgtEl>
                                      </p:cBhvr>
                                    </p:animEffect>
                                  </p:childTnLst>
                                </p:cTn>
                              </p:par>
                            </p:childTnLst>
                          </p:cTn>
                        </p:par>
                        <p:par>
                          <p:cTn id="21" fill="hold">
                            <p:stCondLst>
                              <p:cond delay="1750"/>
                            </p:stCondLst>
                            <p:childTnLst>
                              <p:par>
                                <p:cTn id="22" presetID="2" presetClass="entr" presetSubtype="1"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 calcmode="lin" valueType="num">
                                      <p:cBhvr additive="base">
                                        <p:cTn id="24" dur="1000" fill="hold"/>
                                        <p:tgtEl>
                                          <p:spTgt spid="45"/>
                                        </p:tgtEl>
                                        <p:attrNameLst>
                                          <p:attrName>ppt_x</p:attrName>
                                        </p:attrNameLst>
                                      </p:cBhvr>
                                      <p:tavLst>
                                        <p:tav tm="0">
                                          <p:val>
                                            <p:strVal val="#ppt_x"/>
                                          </p:val>
                                        </p:tav>
                                        <p:tav tm="100000">
                                          <p:val>
                                            <p:strVal val="#ppt_x"/>
                                          </p:val>
                                        </p:tav>
                                      </p:tavLst>
                                    </p:anim>
                                    <p:anim calcmode="lin" valueType="num">
                                      <p:cBhvr additive="base">
                                        <p:cTn id="25" dur="1000" fill="hold"/>
                                        <p:tgtEl>
                                          <p:spTgt spid="45"/>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25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1000" fill="hold"/>
                                        <p:tgtEl>
                                          <p:spTgt spid="40"/>
                                        </p:tgtEl>
                                        <p:attrNameLst>
                                          <p:attrName>ppt_x</p:attrName>
                                        </p:attrNameLst>
                                      </p:cBhvr>
                                      <p:tavLst>
                                        <p:tav tm="0">
                                          <p:val>
                                            <p:strVal val="#ppt_x"/>
                                          </p:val>
                                        </p:tav>
                                        <p:tav tm="100000">
                                          <p:val>
                                            <p:strVal val="#ppt_x"/>
                                          </p:val>
                                        </p:tav>
                                      </p:tavLst>
                                    </p:anim>
                                    <p:anim calcmode="lin" valueType="num">
                                      <p:cBhvr additive="base">
                                        <p:cTn id="29" dur="1000" fill="hold"/>
                                        <p:tgtEl>
                                          <p:spTgt spid="40"/>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50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1000" fill="hold"/>
                                        <p:tgtEl>
                                          <p:spTgt spid="20"/>
                                        </p:tgtEl>
                                        <p:attrNameLst>
                                          <p:attrName>ppt_x</p:attrName>
                                        </p:attrNameLst>
                                      </p:cBhvr>
                                      <p:tavLst>
                                        <p:tav tm="0">
                                          <p:val>
                                            <p:strVal val="#ppt_x"/>
                                          </p:val>
                                        </p:tav>
                                        <p:tav tm="100000">
                                          <p:val>
                                            <p:strVal val="#ppt_x"/>
                                          </p:val>
                                        </p:tav>
                                      </p:tavLst>
                                    </p:anim>
                                    <p:anim calcmode="lin" valueType="num">
                                      <p:cBhvr additive="base">
                                        <p:cTn id="3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fade">
                                      <p:cBhvr>
                                        <p:cTn id="38" dur="1000"/>
                                        <p:tgtEl>
                                          <p:spTgt spid="62"/>
                                        </p:tgtEl>
                                      </p:cBhvr>
                                    </p:animEffect>
                                    <p:anim calcmode="lin" valueType="num">
                                      <p:cBhvr>
                                        <p:cTn id="39" dur="1000" fill="hold"/>
                                        <p:tgtEl>
                                          <p:spTgt spid="62"/>
                                        </p:tgtEl>
                                        <p:attrNameLst>
                                          <p:attrName>ppt_x</p:attrName>
                                        </p:attrNameLst>
                                      </p:cBhvr>
                                      <p:tavLst>
                                        <p:tav tm="0">
                                          <p:val>
                                            <p:strVal val="#ppt_x"/>
                                          </p:val>
                                        </p:tav>
                                        <p:tav tm="100000">
                                          <p:val>
                                            <p:strVal val="#ppt_x"/>
                                          </p:val>
                                        </p:tav>
                                      </p:tavLst>
                                    </p:anim>
                                    <p:anim calcmode="lin" valueType="num">
                                      <p:cBhvr>
                                        <p:cTn id="40" dur="1000" fill="hold"/>
                                        <p:tgtEl>
                                          <p:spTgt spid="62"/>
                                        </p:tgtEl>
                                        <p:attrNameLst>
                                          <p:attrName>ppt_y</p:attrName>
                                        </p:attrNameLst>
                                      </p:cBhvr>
                                      <p:tavLst>
                                        <p:tav tm="0">
                                          <p:val>
                                            <p:strVal val="#ppt_y-.1"/>
                                          </p:val>
                                        </p:tav>
                                        <p:tav tm="100000">
                                          <p:val>
                                            <p:strVal val="#ppt_y"/>
                                          </p:val>
                                        </p:tav>
                                      </p:tavLst>
                                    </p:anim>
                                  </p:childTnLst>
                                </p:cTn>
                              </p:par>
                              <p:par>
                                <p:cTn id="41" presetID="16" presetClass="entr" presetSubtype="21" fill="hold"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barn(inVertical)">
                                      <p:cBhvr>
                                        <p:cTn id="43" dur="750"/>
                                        <p:tgtEl>
                                          <p:spTgt spid="59"/>
                                        </p:tgtEl>
                                      </p:cBhvr>
                                    </p:animEffect>
                                  </p:childTnLst>
                                </p:cTn>
                              </p:par>
                              <p:par>
                                <p:cTn id="44" presetID="22" presetClass="entr" presetSubtype="4" fill="hold" nodeType="withEffect">
                                  <p:stCondLst>
                                    <p:cond delay="750"/>
                                  </p:stCondLst>
                                  <p:childTnLst>
                                    <p:set>
                                      <p:cBhvr>
                                        <p:cTn id="45" dur="1" fill="hold">
                                          <p:stCondLst>
                                            <p:cond delay="0"/>
                                          </p:stCondLst>
                                        </p:cTn>
                                        <p:tgtEl>
                                          <p:spTgt spid="55"/>
                                        </p:tgtEl>
                                        <p:attrNameLst>
                                          <p:attrName>style.visibility</p:attrName>
                                        </p:attrNameLst>
                                      </p:cBhvr>
                                      <p:to>
                                        <p:strVal val="visible"/>
                                      </p:to>
                                    </p:set>
                                    <p:animEffect transition="in" filter="wipe(down)">
                                      <p:cBhvr>
                                        <p:cTn id="46" dur="750"/>
                                        <p:tgtEl>
                                          <p:spTgt spid="55"/>
                                        </p:tgtEl>
                                      </p:cBhvr>
                                    </p:animEffect>
                                  </p:childTnLst>
                                </p:cTn>
                              </p:par>
                            </p:childTnLst>
                          </p:cTn>
                        </p:par>
                        <p:par>
                          <p:cTn id="47" fill="hold">
                            <p:stCondLst>
                              <p:cond delay="1500"/>
                            </p:stCondLst>
                            <p:childTnLst>
                              <p:par>
                                <p:cTn id="48" presetID="2" presetClass="entr" presetSubtype="1"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 calcmode="lin" valueType="num">
                                      <p:cBhvr additive="base">
                                        <p:cTn id="50" dur="1000" fill="hold"/>
                                        <p:tgtEl>
                                          <p:spTgt spid="46"/>
                                        </p:tgtEl>
                                        <p:attrNameLst>
                                          <p:attrName>ppt_x</p:attrName>
                                        </p:attrNameLst>
                                      </p:cBhvr>
                                      <p:tavLst>
                                        <p:tav tm="0">
                                          <p:val>
                                            <p:strVal val="#ppt_x"/>
                                          </p:val>
                                        </p:tav>
                                        <p:tav tm="100000">
                                          <p:val>
                                            <p:strVal val="#ppt_x"/>
                                          </p:val>
                                        </p:tav>
                                      </p:tavLst>
                                    </p:anim>
                                    <p:anim calcmode="lin" valueType="num">
                                      <p:cBhvr additive="base">
                                        <p:cTn id="51" dur="1000" fill="hold"/>
                                        <p:tgtEl>
                                          <p:spTgt spid="46"/>
                                        </p:tgtEl>
                                        <p:attrNameLst>
                                          <p:attrName>ppt_y</p:attrName>
                                        </p:attrNameLst>
                                      </p:cBhvr>
                                      <p:tavLst>
                                        <p:tav tm="0">
                                          <p:val>
                                            <p:strVal val="0-#ppt_h/2"/>
                                          </p:val>
                                        </p:tav>
                                        <p:tav tm="100000">
                                          <p:val>
                                            <p:strVal val="#ppt_y"/>
                                          </p:val>
                                        </p:tav>
                                      </p:tavLst>
                                    </p:anim>
                                  </p:childTnLst>
                                </p:cTn>
                              </p:par>
                              <p:par>
                                <p:cTn id="52" presetID="2" presetClass="entr" presetSubtype="1" fill="hold" grpId="0" nodeType="withEffect">
                                  <p:stCondLst>
                                    <p:cond delay="250"/>
                                  </p:stCondLst>
                                  <p:childTnLst>
                                    <p:set>
                                      <p:cBhvr>
                                        <p:cTn id="53" dur="1" fill="hold">
                                          <p:stCondLst>
                                            <p:cond delay="0"/>
                                          </p:stCondLst>
                                        </p:cTn>
                                        <p:tgtEl>
                                          <p:spTgt spid="41"/>
                                        </p:tgtEl>
                                        <p:attrNameLst>
                                          <p:attrName>style.visibility</p:attrName>
                                        </p:attrNameLst>
                                      </p:cBhvr>
                                      <p:to>
                                        <p:strVal val="visible"/>
                                      </p:to>
                                    </p:set>
                                    <p:anim calcmode="lin" valueType="num">
                                      <p:cBhvr additive="base">
                                        <p:cTn id="54" dur="1000" fill="hold"/>
                                        <p:tgtEl>
                                          <p:spTgt spid="41"/>
                                        </p:tgtEl>
                                        <p:attrNameLst>
                                          <p:attrName>ppt_x</p:attrName>
                                        </p:attrNameLst>
                                      </p:cBhvr>
                                      <p:tavLst>
                                        <p:tav tm="0">
                                          <p:val>
                                            <p:strVal val="#ppt_x"/>
                                          </p:val>
                                        </p:tav>
                                        <p:tav tm="100000">
                                          <p:val>
                                            <p:strVal val="#ppt_x"/>
                                          </p:val>
                                        </p:tav>
                                      </p:tavLst>
                                    </p:anim>
                                    <p:anim calcmode="lin" valueType="num">
                                      <p:cBhvr additive="base">
                                        <p:cTn id="55" dur="1000" fill="hold"/>
                                        <p:tgtEl>
                                          <p:spTgt spid="41"/>
                                        </p:tgtEl>
                                        <p:attrNameLst>
                                          <p:attrName>ppt_y</p:attrName>
                                        </p:attrNameLst>
                                      </p:cBhvr>
                                      <p:tavLst>
                                        <p:tav tm="0">
                                          <p:val>
                                            <p:strVal val="0-#ppt_h/2"/>
                                          </p:val>
                                        </p:tav>
                                        <p:tav tm="100000">
                                          <p:val>
                                            <p:strVal val="#ppt_y"/>
                                          </p:val>
                                        </p:tav>
                                      </p:tavLst>
                                    </p:anim>
                                  </p:childTnLst>
                                </p:cTn>
                              </p:par>
                              <p:par>
                                <p:cTn id="56" presetID="2" presetClass="entr" presetSubtype="1" fill="hold" grpId="0" nodeType="withEffect">
                                  <p:stCondLst>
                                    <p:cond delay="50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1000" fill="hold"/>
                                        <p:tgtEl>
                                          <p:spTgt spid="21"/>
                                        </p:tgtEl>
                                        <p:attrNameLst>
                                          <p:attrName>ppt_x</p:attrName>
                                        </p:attrNameLst>
                                      </p:cBhvr>
                                      <p:tavLst>
                                        <p:tav tm="0">
                                          <p:val>
                                            <p:strVal val="#ppt_x"/>
                                          </p:val>
                                        </p:tav>
                                        <p:tav tm="100000">
                                          <p:val>
                                            <p:strVal val="#ppt_x"/>
                                          </p:val>
                                        </p:tav>
                                      </p:tavLst>
                                    </p:anim>
                                    <p:anim calcmode="lin" valueType="num">
                                      <p:cBhvr additive="base">
                                        <p:cTn id="59" dur="1000" fill="hold"/>
                                        <p:tgtEl>
                                          <p:spTgt spid="21"/>
                                        </p:tgtEl>
                                        <p:attrNameLst>
                                          <p:attrName>ppt_y</p:attrName>
                                        </p:attrNameLst>
                                      </p:cBhvr>
                                      <p:tavLst>
                                        <p:tav tm="0">
                                          <p:val>
                                            <p:strVal val="0-#ppt_h/2"/>
                                          </p:val>
                                        </p:tav>
                                        <p:tav tm="100000">
                                          <p:val>
                                            <p:strVal val="#ppt_y"/>
                                          </p:val>
                                        </p:tav>
                                      </p:tavLst>
                                    </p:anim>
                                  </p:childTnLst>
                                </p:cTn>
                              </p:par>
                            </p:childTnLst>
                          </p:cTn>
                        </p:par>
                        <p:par>
                          <p:cTn id="60" fill="hold">
                            <p:stCondLst>
                              <p:cond delay="3000"/>
                            </p:stCondLst>
                            <p:childTnLst>
                              <p:par>
                                <p:cTn id="61" presetID="22" presetClass="entr" presetSubtype="8"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250"/>
                                        <p:tgtEl>
                                          <p:spTgt spid="23"/>
                                        </p:tgtEl>
                                      </p:cBhvr>
                                    </p:animEffect>
                                  </p:childTnLst>
                                </p:cTn>
                              </p:par>
                            </p:childTnLst>
                          </p:cTn>
                        </p:par>
                        <p:par>
                          <p:cTn id="64" fill="hold">
                            <p:stCondLst>
                              <p:cond delay="3250"/>
                            </p:stCondLst>
                            <p:childTnLst>
                              <p:par>
                                <p:cTn id="65" presetID="22" presetClass="entr" presetSubtype="8" fill="hold" grpId="0" nodeType="after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wipe(left)">
                                      <p:cBhvr>
                                        <p:cTn id="67" dur="250"/>
                                        <p:tgtEl>
                                          <p:spTgt spid="43"/>
                                        </p:tgtEl>
                                      </p:cBhvr>
                                    </p:animEffect>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left)">
                                      <p:cBhvr>
                                        <p:cTn id="71" dur="250"/>
                                        <p:tgtEl>
                                          <p:spTgt spid="48"/>
                                        </p:tgtEl>
                                      </p:cBhvr>
                                    </p:animEffect>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fade">
                                      <p:cBhvr>
                                        <p:cTn id="76" dur="1000"/>
                                        <p:tgtEl>
                                          <p:spTgt spid="63"/>
                                        </p:tgtEl>
                                      </p:cBhvr>
                                    </p:animEffect>
                                    <p:anim calcmode="lin" valueType="num">
                                      <p:cBhvr>
                                        <p:cTn id="77" dur="1000" fill="hold"/>
                                        <p:tgtEl>
                                          <p:spTgt spid="63"/>
                                        </p:tgtEl>
                                        <p:attrNameLst>
                                          <p:attrName>ppt_x</p:attrName>
                                        </p:attrNameLst>
                                      </p:cBhvr>
                                      <p:tavLst>
                                        <p:tav tm="0">
                                          <p:val>
                                            <p:strVal val="#ppt_x"/>
                                          </p:val>
                                        </p:tav>
                                        <p:tav tm="100000">
                                          <p:val>
                                            <p:strVal val="#ppt_x"/>
                                          </p:val>
                                        </p:tav>
                                      </p:tavLst>
                                    </p:anim>
                                    <p:anim calcmode="lin" valueType="num">
                                      <p:cBhvr>
                                        <p:cTn id="78" dur="1000" fill="hold"/>
                                        <p:tgtEl>
                                          <p:spTgt spid="63"/>
                                        </p:tgtEl>
                                        <p:attrNameLst>
                                          <p:attrName>ppt_y</p:attrName>
                                        </p:attrNameLst>
                                      </p:cBhvr>
                                      <p:tavLst>
                                        <p:tav tm="0">
                                          <p:val>
                                            <p:strVal val="#ppt_y-.1"/>
                                          </p:val>
                                        </p:tav>
                                        <p:tav tm="100000">
                                          <p:val>
                                            <p:strVal val="#ppt_y"/>
                                          </p:val>
                                        </p:tav>
                                      </p:tavLst>
                                    </p:anim>
                                  </p:childTnLst>
                                </p:cTn>
                              </p:par>
                              <p:par>
                                <p:cTn id="79" presetID="16" presetClass="entr" presetSubtype="21" fill="hold" nodeType="withEffect">
                                  <p:stCondLst>
                                    <p:cond delay="0"/>
                                  </p:stCondLst>
                                  <p:childTnLst>
                                    <p:set>
                                      <p:cBhvr>
                                        <p:cTn id="80" dur="1" fill="hold">
                                          <p:stCondLst>
                                            <p:cond delay="0"/>
                                          </p:stCondLst>
                                        </p:cTn>
                                        <p:tgtEl>
                                          <p:spTgt spid="60"/>
                                        </p:tgtEl>
                                        <p:attrNameLst>
                                          <p:attrName>style.visibility</p:attrName>
                                        </p:attrNameLst>
                                      </p:cBhvr>
                                      <p:to>
                                        <p:strVal val="visible"/>
                                      </p:to>
                                    </p:set>
                                    <p:animEffect transition="in" filter="barn(inVertical)">
                                      <p:cBhvr>
                                        <p:cTn id="81" dur="750"/>
                                        <p:tgtEl>
                                          <p:spTgt spid="60"/>
                                        </p:tgtEl>
                                      </p:cBhvr>
                                    </p:animEffect>
                                  </p:childTnLst>
                                </p:cTn>
                              </p:par>
                              <p:par>
                                <p:cTn id="82" presetID="22" presetClass="entr" presetSubtype="4" fill="hold" nodeType="withEffect">
                                  <p:stCondLst>
                                    <p:cond delay="750"/>
                                  </p:stCondLst>
                                  <p:childTnLst>
                                    <p:set>
                                      <p:cBhvr>
                                        <p:cTn id="83" dur="1" fill="hold">
                                          <p:stCondLst>
                                            <p:cond delay="0"/>
                                          </p:stCondLst>
                                        </p:cTn>
                                        <p:tgtEl>
                                          <p:spTgt spid="56"/>
                                        </p:tgtEl>
                                        <p:attrNameLst>
                                          <p:attrName>style.visibility</p:attrName>
                                        </p:attrNameLst>
                                      </p:cBhvr>
                                      <p:to>
                                        <p:strVal val="visible"/>
                                      </p:to>
                                    </p:set>
                                    <p:animEffect transition="in" filter="wipe(down)">
                                      <p:cBhvr>
                                        <p:cTn id="84" dur="750"/>
                                        <p:tgtEl>
                                          <p:spTgt spid="56"/>
                                        </p:tgtEl>
                                      </p:cBhvr>
                                    </p:animEffect>
                                  </p:childTnLst>
                                </p:cTn>
                              </p:par>
                            </p:childTnLst>
                          </p:cTn>
                        </p:par>
                        <p:par>
                          <p:cTn id="85" fill="hold">
                            <p:stCondLst>
                              <p:cond delay="1500"/>
                            </p:stCondLst>
                            <p:childTnLst>
                              <p:par>
                                <p:cTn id="86" presetID="2" presetClass="entr" presetSubtype="1" fill="hold" grpId="0" nodeType="afterEffect">
                                  <p:stCondLst>
                                    <p:cond delay="0"/>
                                  </p:stCondLst>
                                  <p:childTnLst>
                                    <p:set>
                                      <p:cBhvr>
                                        <p:cTn id="87" dur="1" fill="hold">
                                          <p:stCondLst>
                                            <p:cond delay="0"/>
                                          </p:stCondLst>
                                        </p:cTn>
                                        <p:tgtEl>
                                          <p:spTgt spid="47"/>
                                        </p:tgtEl>
                                        <p:attrNameLst>
                                          <p:attrName>style.visibility</p:attrName>
                                        </p:attrNameLst>
                                      </p:cBhvr>
                                      <p:to>
                                        <p:strVal val="visible"/>
                                      </p:to>
                                    </p:set>
                                    <p:anim calcmode="lin" valueType="num">
                                      <p:cBhvr additive="base">
                                        <p:cTn id="88" dur="1000" fill="hold"/>
                                        <p:tgtEl>
                                          <p:spTgt spid="47"/>
                                        </p:tgtEl>
                                        <p:attrNameLst>
                                          <p:attrName>ppt_x</p:attrName>
                                        </p:attrNameLst>
                                      </p:cBhvr>
                                      <p:tavLst>
                                        <p:tav tm="0">
                                          <p:val>
                                            <p:strVal val="#ppt_x"/>
                                          </p:val>
                                        </p:tav>
                                        <p:tav tm="100000">
                                          <p:val>
                                            <p:strVal val="#ppt_x"/>
                                          </p:val>
                                        </p:tav>
                                      </p:tavLst>
                                    </p:anim>
                                    <p:anim calcmode="lin" valueType="num">
                                      <p:cBhvr additive="base">
                                        <p:cTn id="89" dur="1000" fill="hold"/>
                                        <p:tgtEl>
                                          <p:spTgt spid="47"/>
                                        </p:tgtEl>
                                        <p:attrNameLst>
                                          <p:attrName>ppt_y</p:attrName>
                                        </p:attrNameLst>
                                      </p:cBhvr>
                                      <p:tavLst>
                                        <p:tav tm="0">
                                          <p:val>
                                            <p:strVal val="0-#ppt_h/2"/>
                                          </p:val>
                                        </p:tav>
                                        <p:tav tm="100000">
                                          <p:val>
                                            <p:strVal val="#ppt_y"/>
                                          </p:val>
                                        </p:tav>
                                      </p:tavLst>
                                    </p:anim>
                                  </p:childTnLst>
                                </p:cTn>
                              </p:par>
                              <p:par>
                                <p:cTn id="90" presetID="2" presetClass="entr" presetSubtype="1" fill="hold" grpId="0" nodeType="withEffect">
                                  <p:stCondLst>
                                    <p:cond delay="250"/>
                                  </p:stCondLst>
                                  <p:childTnLst>
                                    <p:set>
                                      <p:cBhvr>
                                        <p:cTn id="91" dur="1" fill="hold">
                                          <p:stCondLst>
                                            <p:cond delay="0"/>
                                          </p:stCondLst>
                                        </p:cTn>
                                        <p:tgtEl>
                                          <p:spTgt spid="42"/>
                                        </p:tgtEl>
                                        <p:attrNameLst>
                                          <p:attrName>style.visibility</p:attrName>
                                        </p:attrNameLst>
                                      </p:cBhvr>
                                      <p:to>
                                        <p:strVal val="visible"/>
                                      </p:to>
                                    </p:set>
                                    <p:anim calcmode="lin" valueType="num">
                                      <p:cBhvr additive="base">
                                        <p:cTn id="92" dur="1000" fill="hold"/>
                                        <p:tgtEl>
                                          <p:spTgt spid="42"/>
                                        </p:tgtEl>
                                        <p:attrNameLst>
                                          <p:attrName>ppt_x</p:attrName>
                                        </p:attrNameLst>
                                      </p:cBhvr>
                                      <p:tavLst>
                                        <p:tav tm="0">
                                          <p:val>
                                            <p:strVal val="#ppt_x"/>
                                          </p:val>
                                        </p:tav>
                                        <p:tav tm="100000">
                                          <p:val>
                                            <p:strVal val="#ppt_x"/>
                                          </p:val>
                                        </p:tav>
                                      </p:tavLst>
                                    </p:anim>
                                    <p:anim calcmode="lin" valueType="num">
                                      <p:cBhvr additive="base">
                                        <p:cTn id="93" dur="1000" fill="hold"/>
                                        <p:tgtEl>
                                          <p:spTgt spid="42"/>
                                        </p:tgtEl>
                                        <p:attrNameLst>
                                          <p:attrName>ppt_y</p:attrName>
                                        </p:attrNameLst>
                                      </p:cBhvr>
                                      <p:tavLst>
                                        <p:tav tm="0">
                                          <p:val>
                                            <p:strVal val="0-#ppt_h/2"/>
                                          </p:val>
                                        </p:tav>
                                        <p:tav tm="100000">
                                          <p:val>
                                            <p:strVal val="#ppt_y"/>
                                          </p:val>
                                        </p:tav>
                                      </p:tavLst>
                                    </p:anim>
                                  </p:childTnLst>
                                </p:cTn>
                              </p:par>
                              <p:par>
                                <p:cTn id="94" presetID="2" presetClass="entr" presetSubtype="1" fill="hold" grpId="0" nodeType="withEffect">
                                  <p:stCondLst>
                                    <p:cond delay="500"/>
                                  </p:stCondLst>
                                  <p:childTnLst>
                                    <p:set>
                                      <p:cBhvr>
                                        <p:cTn id="95" dur="1" fill="hold">
                                          <p:stCondLst>
                                            <p:cond delay="0"/>
                                          </p:stCondLst>
                                        </p:cTn>
                                        <p:tgtEl>
                                          <p:spTgt spid="22"/>
                                        </p:tgtEl>
                                        <p:attrNameLst>
                                          <p:attrName>style.visibility</p:attrName>
                                        </p:attrNameLst>
                                      </p:cBhvr>
                                      <p:to>
                                        <p:strVal val="visible"/>
                                      </p:to>
                                    </p:set>
                                    <p:anim calcmode="lin" valueType="num">
                                      <p:cBhvr additive="base">
                                        <p:cTn id="96" dur="1000" fill="hold"/>
                                        <p:tgtEl>
                                          <p:spTgt spid="22"/>
                                        </p:tgtEl>
                                        <p:attrNameLst>
                                          <p:attrName>ppt_x</p:attrName>
                                        </p:attrNameLst>
                                      </p:cBhvr>
                                      <p:tavLst>
                                        <p:tav tm="0">
                                          <p:val>
                                            <p:strVal val="#ppt_x"/>
                                          </p:val>
                                        </p:tav>
                                        <p:tav tm="100000">
                                          <p:val>
                                            <p:strVal val="#ppt_x"/>
                                          </p:val>
                                        </p:tav>
                                      </p:tavLst>
                                    </p:anim>
                                    <p:anim calcmode="lin" valueType="num">
                                      <p:cBhvr additive="base">
                                        <p:cTn id="97" dur="1000" fill="hold"/>
                                        <p:tgtEl>
                                          <p:spTgt spid="22"/>
                                        </p:tgtEl>
                                        <p:attrNameLst>
                                          <p:attrName>ppt_y</p:attrName>
                                        </p:attrNameLst>
                                      </p:cBhvr>
                                      <p:tavLst>
                                        <p:tav tm="0">
                                          <p:val>
                                            <p:strVal val="0-#ppt_h/2"/>
                                          </p:val>
                                        </p:tav>
                                        <p:tav tm="100000">
                                          <p:val>
                                            <p:strVal val="#ppt_y"/>
                                          </p:val>
                                        </p:tav>
                                      </p:tavLst>
                                    </p:anim>
                                  </p:childTnLst>
                                </p:cTn>
                              </p:par>
                            </p:childTnLst>
                          </p:cTn>
                        </p:par>
                        <p:par>
                          <p:cTn id="98" fill="hold">
                            <p:stCondLst>
                              <p:cond delay="3000"/>
                            </p:stCondLst>
                            <p:childTnLst>
                              <p:par>
                                <p:cTn id="99" presetID="22" presetClass="entr" presetSubtype="8" fill="hold" grpId="0" nodeType="after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wipe(left)">
                                      <p:cBhvr>
                                        <p:cTn id="101" dur="250"/>
                                        <p:tgtEl>
                                          <p:spTgt spid="24"/>
                                        </p:tgtEl>
                                      </p:cBhvr>
                                    </p:animEffect>
                                  </p:childTnLst>
                                </p:cTn>
                              </p:par>
                            </p:childTnLst>
                          </p:cTn>
                        </p:par>
                        <p:par>
                          <p:cTn id="102" fill="hold">
                            <p:stCondLst>
                              <p:cond delay="3250"/>
                            </p:stCondLst>
                            <p:childTnLst>
                              <p:par>
                                <p:cTn id="103" presetID="22" presetClass="entr" presetSubtype="8" fill="hold" grpId="0" nodeType="afterEffect">
                                  <p:stCondLst>
                                    <p:cond delay="0"/>
                                  </p:stCondLst>
                                  <p:childTnLst>
                                    <p:set>
                                      <p:cBhvr>
                                        <p:cTn id="104" dur="1" fill="hold">
                                          <p:stCondLst>
                                            <p:cond delay="0"/>
                                          </p:stCondLst>
                                        </p:cTn>
                                        <p:tgtEl>
                                          <p:spTgt spid="44"/>
                                        </p:tgtEl>
                                        <p:attrNameLst>
                                          <p:attrName>style.visibility</p:attrName>
                                        </p:attrNameLst>
                                      </p:cBhvr>
                                      <p:to>
                                        <p:strVal val="visible"/>
                                      </p:to>
                                    </p:set>
                                    <p:animEffect transition="in" filter="wipe(left)">
                                      <p:cBhvr>
                                        <p:cTn id="105" dur="250"/>
                                        <p:tgtEl>
                                          <p:spTgt spid="44"/>
                                        </p:tgtEl>
                                      </p:cBhvr>
                                    </p:animEffect>
                                  </p:childTnLst>
                                </p:cTn>
                              </p:par>
                            </p:childTnLst>
                          </p:cTn>
                        </p:par>
                        <p:par>
                          <p:cTn id="106" fill="hold">
                            <p:stCondLst>
                              <p:cond delay="3500"/>
                            </p:stCondLst>
                            <p:childTnLst>
                              <p:par>
                                <p:cTn id="107" presetID="22" presetClass="entr" presetSubtype="8" fill="hold" grpId="0" nodeType="afterEffect">
                                  <p:stCondLst>
                                    <p:cond delay="0"/>
                                  </p:stCondLst>
                                  <p:childTnLst>
                                    <p:set>
                                      <p:cBhvr>
                                        <p:cTn id="108" dur="1" fill="hold">
                                          <p:stCondLst>
                                            <p:cond delay="0"/>
                                          </p:stCondLst>
                                        </p:cTn>
                                        <p:tgtEl>
                                          <p:spTgt spid="49"/>
                                        </p:tgtEl>
                                        <p:attrNameLst>
                                          <p:attrName>style.visibility</p:attrName>
                                        </p:attrNameLst>
                                      </p:cBhvr>
                                      <p:to>
                                        <p:strVal val="visible"/>
                                      </p:to>
                                    </p:set>
                                    <p:animEffect transition="in" filter="wipe(left)">
                                      <p:cBhvr>
                                        <p:cTn id="109" dur="250"/>
                                        <p:tgtEl>
                                          <p:spTgt spid="49"/>
                                        </p:tgtEl>
                                      </p:cBhvr>
                                    </p:animEffect>
                                  </p:childTnLst>
                                </p:cTn>
                              </p:par>
                            </p:childTnLst>
                          </p:cTn>
                        </p:par>
                        <p:par>
                          <p:cTn id="110" fill="hold">
                            <p:stCondLst>
                              <p:cond delay="3750"/>
                            </p:stCondLst>
                            <p:childTnLst>
                              <p:par>
                                <p:cTn id="111" presetID="1" presetClass="entr" presetSubtype="0" fill="hold" grpId="0" nodeType="afterEffect">
                                  <p:stCondLst>
                                    <p:cond delay="0"/>
                                  </p:stCondLst>
                                  <p:childTnLst>
                                    <p:set>
                                      <p:cBhvr>
                                        <p:cTn id="112" dur="1" fill="hold">
                                          <p:stCondLst>
                                            <p:cond delay="0"/>
                                          </p:stCondLst>
                                        </p:cTn>
                                        <p:tgtEl>
                                          <p:spTgt spid="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2" grpId="0"/>
      <p:bldP spid="61" grpId="0"/>
      <p:bldP spid="11" grpId="0"/>
      <p:bldP spid="21" grpId="0" animBg="1"/>
      <p:bldP spid="6" grpId="0" animBg="1"/>
      <p:bldP spid="5" grpId="0" animBg="1"/>
      <p:bldP spid="45" grpId="0" animBg="1"/>
      <p:bldP spid="40" grpId="0" animBg="1"/>
      <p:bldP spid="3" grpId="0" animBg="1"/>
      <p:bldP spid="20" grpId="0" animBg="1"/>
      <p:bldP spid="22" grpId="0" animBg="1"/>
      <p:bldP spid="23" grpId="0" animBg="1"/>
      <p:bldP spid="24" grpId="0" animBg="1"/>
      <p:bldP spid="41" grpId="0" animBg="1"/>
      <p:bldP spid="42" grpId="0" animBg="1"/>
      <p:bldP spid="43" grpId="0" animBg="1"/>
      <p:bldP spid="44" grpId="0" animBg="1"/>
      <p:bldP spid="46" grpId="0" animBg="1"/>
      <p:bldP spid="47" grpId="0" animBg="1"/>
      <p:bldP spid="48" grpId="0"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27;gbfcfb1a445_0_6">
            <a:extLst>
              <a:ext uri="{FF2B5EF4-FFF2-40B4-BE49-F238E27FC236}">
                <a16:creationId xmlns:a16="http://schemas.microsoft.com/office/drawing/2014/main" id="{EDE49A07-5B35-F836-F015-760C68CB0B81}"/>
              </a:ext>
            </a:extLst>
          </p:cNvPr>
          <p:cNvSpPr txBox="1"/>
          <p:nvPr/>
        </p:nvSpPr>
        <p:spPr>
          <a:xfrm>
            <a:off x="3418445" y="2234601"/>
            <a:ext cx="5168676" cy="40007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1400" i="1" dirty="0">
                <a:latin typeface="Segoe UI" panose="020B0502040204020203" pitchFamily="34" charset="0"/>
              </a:rPr>
              <a:t>A</a:t>
            </a:r>
            <a:r>
              <a:rPr lang="en-US" sz="1400" i="1" dirty="0">
                <a:effectLst/>
                <a:latin typeface="Segoe UI" panose="020B0502040204020203" pitchFamily="34" charset="0"/>
              </a:rPr>
              <a:t>dditional funds also needed for home auditing </a:t>
            </a:r>
            <a:endParaRPr lang="en-US" i="1" u="none" strike="noStrike" cap="none" dirty="0">
              <a:solidFill>
                <a:srgbClr val="000000"/>
              </a:solidFill>
              <a:latin typeface="Muli"/>
              <a:ea typeface="Muli"/>
              <a:cs typeface="Muli"/>
              <a:sym typeface="Muli"/>
            </a:endParaRPr>
          </a:p>
        </p:txBody>
      </p:sp>
      <p:sp>
        <p:nvSpPr>
          <p:cNvPr id="6" name="Rectangle 5">
            <a:extLst>
              <a:ext uri="{FF2B5EF4-FFF2-40B4-BE49-F238E27FC236}">
                <a16:creationId xmlns:a16="http://schemas.microsoft.com/office/drawing/2014/main" id="{2F4243DE-6428-B106-F1D1-A53B6D357F42}"/>
              </a:ext>
            </a:extLst>
          </p:cNvPr>
          <p:cNvSpPr/>
          <p:nvPr/>
        </p:nvSpPr>
        <p:spPr>
          <a:xfrm>
            <a:off x="3791340" y="2595762"/>
            <a:ext cx="4514391" cy="361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0B44E-5BC6-4B42-AF93-FB0E606644AC}"/>
              </a:ext>
            </a:extLst>
          </p:cNvPr>
          <p:cNvSpPr>
            <a:spLocks noGrp="1"/>
          </p:cNvSpPr>
          <p:nvPr>
            <p:ph type="title"/>
          </p:nvPr>
        </p:nvSpPr>
        <p:spPr/>
        <p:txBody>
          <a:bodyPr/>
          <a:lstStyle/>
          <a:p>
            <a:r>
              <a:rPr lang="en-US"/>
              <a:t>Home Heating Upgrades</a:t>
            </a:r>
          </a:p>
        </p:txBody>
      </p:sp>
      <p:sp>
        <p:nvSpPr>
          <p:cNvPr id="10" name="Google Shape;87;p17">
            <a:extLst>
              <a:ext uri="{FF2B5EF4-FFF2-40B4-BE49-F238E27FC236}">
                <a16:creationId xmlns:a16="http://schemas.microsoft.com/office/drawing/2014/main" id="{1717665A-59E1-4CCB-9E45-C211E2432AFB}"/>
              </a:ext>
            </a:extLst>
          </p:cNvPr>
          <p:cNvSpPr/>
          <p:nvPr/>
        </p:nvSpPr>
        <p:spPr>
          <a:xfrm>
            <a:off x="722925" y="1375764"/>
            <a:ext cx="1151128" cy="1245300"/>
          </a:xfrm>
          <a:prstGeom prst="rect">
            <a:avLst/>
          </a:prstGeom>
          <a:blipFill rotWithShape="1">
            <a:blip r:embed="rId2" cstate="print">
              <a:alphaModFix/>
              <a:extLst>
                <a:ext uri="{28A0092B-C50C-407E-A947-70E740481C1C}">
                  <a14:useLocalDpi xmlns:a14="http://schemas.microsoft.com/office/drawing/2010/main"/>
                </a:ext>
              </a:extLst>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 name="Google Shape;227;gbfcfb1a445_0_6">
            <a:extLst>
              <a:ext uri="{FF2B5EF4-FFF2-40B4-BE49-F238E27FC236}">
                <a16:creationId xmlns:a16="http://schemas.microsoft.com/office/drawing/2014/main" id="{86FBDF83-57E5-B08A-67EE-7B88AE5F8182}"/>
              </a:ext>
            </a:extLst>
          </p:cNvPr>
          <p:cNvSpPr txBox="1"/>
          <p:nvPr/>
        </p:nvSpPr>
        <p:spPr>
          <a:xfrm>
            <a:off x="2038350" y="1668373"/>
            <a:ext cx="923925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200" dirty="0">
                <a:solidFill>
                  <a:srgbClr val="000000"/>
                </a:solidFill>
                <a:latin typeface="Muli"/>
                <a:ea typeface="Muli"/>
                <a:cs typeface="Muli"/>
                <a:sym typeface="Muli"/>
              </a:rPr>
              <a:t>Asbestos abatement costs need to be considered!</a:t>
            </a:r>
            <a:endParaRPr lang="en-US" sz="3200" i="0" u="none" strike="noStrike" cap="none" dirty="0">
              <a:solidFill>
                <a:srgbClr val="000000"/>
              </a:solidFill>
              <a:latin typeface="Muli"/>
              <a:ea typeface="Muli"/>
              <a:cs typeface="Muli"/>
              <a:sym typeface="Muli"/>
            </a:endParaRPr>
          </a:p>
        </p:txBody>
      </p:sp>
      <p:cxnSp>
        <p:nvCxnSpPr>
          <p:cNvPr id="41" name="Straight Connector 40">
            <a:extLst>
              <a:ext uri="{FF2B5EF4-FFF2-40B4-BE49-F238E27FC236}">
                <a16:creationId xmlns:a16="http://schemas.microsoft.com/office/drawing/2014/main" id="{5EC22BBE-3CF5-AF38-DBDD-BE028B4B2A80}"/>
              </a:ext>
            </a:extLst>
          </p:cNvPr>
          <p:cNvCxnSpPr>
            <a:cxnSpLocks/>
          </p:cNvCxnSpPr>
          <p:nvPr/>
        </p:nvCxnSpPr>
        <p:spPr>
          <a:xfrm>
            <a:off x="9901561" y="2592489"/>
            <a:ext cx="0" cy="2945235"/>
          </a:xfrm>
          <a:prstGeom prst="line">
            <a:avLst/>
          </a:prstGeom>
          <a:ln w="57150"/>
        </p:spPr>
        <p:style>
          <a:lnRef idx="3">
            <a:schemeClr val="dk1"/>
          </a:lnRef>
          <a:fillRef idx="0">
            <a:schemeClr val="dk1"/>
          </a:fillRef>
          <a:effectRef idx="2">
            <a:schemeClr val="dk1"/>
          </a:effectRef>
          <a:fontRef idx="minor">
            <a:schemeClr val="tx1"/>
          </a:fontRef>
        </p:style>
      </p:cxnSp>
      <p:cxnSp>
        <p:nvCxnSpPr>
          <p:cNvPr id="42" name="Straight Connector 41">
            <a:extLst>
              <a:ext uri="{FF2B5EF4-FFF2-40B4-BE49-F238E27FC236}">
                <a16:creationId xmlns:a16="http://schemas.microsoft.com/office/drawing/2014/main" id="{68C14876-FF35-1EBD-FEA1-5E0A2ECDCC51}"/>
              </a:ext>
            </a:extLst>
          </p:cNvPr>
          <p:cNvCxnSpPr>
            <a:cxnSpLocks/>
          </p:cNvCxnSpPr>
          <p:nvPr/>
        </p:nvCxnSpPr>
        <p:spPr>
          <a:xfrm>
            <a:off x="6002784" y="2592489"/>
            <a:ext cx="0" cy="2945235"/>
          </a:xfrm>
          <a:prstGeom prst="line">
            <a:avLst/>
          </a:prstGeom>
          <a:ln w="57150"/>
        </p:spPr>
        <p:style>
          <a:lnRef idx="3">
            <a:schemeClr val="dk1"/>
          </a:lnRef>
          <a:fillRef idx="0">
            <a:schemeClr val="dk1"/>
          </a:fillRef>
          <a:effectRef idx="2">
            <a:schemeClr val="dk1"/>
          </a:effectRef>
          <a:fontRef idx="minor">
            <a:schemeClr val="tx1"/>
          </a:fontRef>
        </p:style>
      </p:cxnSp>
      <p:cxnSp>
        <p:nvCxnSpPr>
          <p:cNvPr id="43" name="Straight Connector 42">
            <a:extLst>
              <a:ext uri="{FF2B5EF4-FFF2-40B4-BE49-F238E27FC236}">
                <a16:creationId xmlns:a16="http://schemas.microsoft.com/office/drawing/2014/main" id="{C56DB65C-EE38-5C3E-BFA4-4F0267F17FA7}"/>
              </a:ext>
            </a:extLst>
          </p:cNvPr>
          <p:cNvCxnSpPr>
            <a:cxnSpLocks/>
          </p:cNvCxnSpPr>
          <p:nvPr/>
        </p:nvCxnSpPr>
        <p:spPr>
          <a:xfrm>
            <a:off x="2166151" y="2592489"/>
            <a:ext cx="0" cy="2945235"/>
          </a:xfrm>
          <a:prstGeom prst="line">
            <a:avLst/>
          </a:prstGeom>
          <a:ln w="57150"/>
        </p:spPr>
        <p:style>
          <a:lnRef idx="3">
            <a:schemeClr val="dk1"/>
          </a:lnRef>
          <a:fillRef idx="0">
            <a:schemeClr val="dk1"/>
          </a:fillRef>
          <a:effectRef idx="2">
            <a:schemeClr val="dk1"/>
          </a:effectRef>
          <a:fontRef idx="minor">
            <a:schemeClr val="tx1"/>
          </a:fontRef>
        </p:style>
      </p:cxnSp>
      <p:sp>
        <p:nvSpPr>
          <p:cNvPr id="44" name="Rectangle: Rounded Corners 43">
            <a:extLst>
              <a:ext uri="{FF2B5EF4-FFF2-40B4-BE49-F238E27FC236}">
                <a16:creationId xmlns:a16="http://schemas.microsoft.com/office/drawing/2014/main" id="{B1B269C0-19BF-5593-9951-8BE5D6387CAA}"/>
              </a:ext>
            </a:extLst>
          </p:cNvPr>
          <p:cNvSpPr/>
          <p:nvPr/>
        </p:nvSpPr>
        <p:spPr>
          <a:xfrm>
            <a:off x="687348" y="2734533"/>
            <a:ext cx="2971800" cy="541327"/>
          </a:xfrm>
          <a:prstGeom prst="roundRect">
            <a:avLst/>
          </a:prstGeom>
          <a:solidFill>
            <a:srgbClr val="2E9A7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a:t>Asbestos Abatement</a:t>
            </a:r>
          </a:p>
        </p:txBody>
      </p:sp>
      <p:sp>
        <p:nvSpPr>
          <p:cNvPr id="45" name="Rectangle: Rounded Corners 44">
            <a:extLst>
              <a:ext uri="{FF2B5EF4-FFF2-40B4-BE49-F238E27FC236}">
                <a16:creationId xmlns:a16="http://schemas.microsoft.com/office/drawing/2014/main" id="{20AE27A7-E6F3-FA6C-FBC1-5760A8C8F87A}"/>
              </a:ext>
            </a:extLst>
          </p:cNvPr>
          <p:cNvSpPr/>
          <p:nvPr/>
        </p:nvSpPr>
        <p:spPr>
          <a:xfrm>
            <a:off x="4552463" y="2741855"/>
            <a:ext cx="2971800" cy="539496"/>
          </a:xfrm>
          <a:prstGeom prst="roundRect">
            <a:avLst/>
          </a:prstGeom>
          <a:solidFill>
            <a:srgbClr val="2C67B2"/>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a:t>$6,900 cap</a:t>
            </a:r>
          </a:p>
        </p:txBody>
      </p:sp>
      <p:sp>
        <p:nvSpPr>
          <p:cNvPr id="46" name="Rectangle: Rounded Corners 45">
            <a:extLst>
              <a:ext uri="{FF2B5EF4-FFF2-40B4-BE49-F238E27FC236}">
                <a16:creationId xmlns:a16="http://schemas.microsoft.com/office/drawing/2014/main" id="{26A5641C-1085-DD4F-4A99-142874137079}"/>
              </a:ext>
            </a:extLst>
          </p:cNvPr>
          <p:cNvSpPr/>
          <p:nvPr/>
        </p:nvSpPr>
        <p:spPr>
          <a:xfrm>
            <a:off x="8382000" y="2734533"/>
            <a:ext cx="2971800" cy="539496"/>
          </a:xfrm>
          <a:prstGeom prst="roundRect">
            <a:avLst/>
          </a:prstGeom>
          <a:solidFill>
            <a:srgbClr val="7030A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a:t>Review abatement contractor list and select bid.</a:t>
            </a:r>
          </a:p>
        </p:txBody>
      </p:sp>
      <p:sp>
        <p:nvSpPr>
          <p:cNvPr id="47" name="Freeform: Shape 46">
            <a:extLst>
              <a:ext uri="{FF2B5EF4-FFF2-40B4-BE49-F238E27FC236}">
                <a16:creationId xmlns:a16="http://schemas.microsoft.com/office/drawing/2014/main" id="{B11345E4-4504-6251-B7EA-3C884F1F2F83}"/>
              </a:ext>
            </a:extLst>
          </p:cNvPr>
          <p:cNvSpPr/>
          <p:nvPr/>
        </p:nvSpPr>
        <p:spPr>
          <a:xfrm>
            <a:off x="3804535" y="2880622"/>
            <a:ext cx="705200" cy="365760"/>
          </a:xfrm>
          <a:custGeom>
            <a:avLst/>
            <a:gdLst>
              <a:gd name="connsiteX0" fmla="*/ 0 w 590732"/>
              <a:gd name="connsiteY0" fmla="*/ 91526 h 457630"/>
              <a:gd name="connsiteX1" fmla="*/ 361917 w 590732"/>
              <a:gd name="connsiteY1" fmla="*/ 91526 h 457630"/>
              <a:gd name="connsiteX2" fmla="*/ 361917 w 590732"/>
              <a:gd name="connsiteY2" fmla="*/ 0 h 457630"/>
              <a:gd name="connsiteX3" fmla="*/ 590732 w 590732"/>
              <a:gd name="connsiteY3" fmla="*/ 228815 h 457630"/>
              <a:gd name="connsiteX4" fmla="*/ 361917 w 590732"/>
              <a:gd name="connsiteY4" fmla="*/ 457630 h 457630"/>
              <a:gd name="connsiteX5" fmla="*/ 361917 w 590732"/>
              <a:gd name="connsiteY5" fmla="*/ 366104 h 457630"/>
              <a:gd name="connsiteX6" fmla="*/ 0 w 590732"/>
              <a:gd name="connsiteY6" fmla="*/ 366104 h 457630"/>
              <a:gd name="connsiteX7" fmla="*/ 0 w 590732"/>
              <a:gd name="connsiteY7" fmla="*/ 91526 h 45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732" h="457630">
                <a:moveTo>
                  <a:pt x="0" y="91526"/>
                </a:moveTo>
                <a:lnTo>
                  <a:pt x="361917" y="91526"/>
                </a:lnTo>
                <a:lnTo>
                  <a:pt x="361917" y="0"/>
                </a:lnTo>
                <a:lnTo>
                  <a:pt x="590732" y="228815"/>
                </a:lnTo>
                <a:lnTo>
                  <a:pt x="361917" y="457630"/>
                </a:lnTo>
                <a:lnTo>
                  <a:pt x="361917" y="366104"/>
                </a:lnTo>
                <a:lnTo>
                  <a:pt x="0" y="366104"/>
                </a:lnTo>
                <a:lnTo>
                  <a:pt x="0" y="91526"/>
                </a:lnTo>
                <a:close/>
              </a:path>
            </a:pathLst>
          </a:custGeom>
          <a:solidFill>
            <a:srgbClr val="C00000"/>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spcFirstLastPara="0" vert="horz" wrap="square" lIns="0" tIns="91526" rIns="137289" bIns="91526" numCol="1" spcCol="1270" anchor="ctr" anchorCtr="0">
            <a:noAutofit/>
          </a:bodyPr>
          <a:lstStyle/>
          <a:p>
            <a:pPr marL="0" lvl="0" indent="0" algn="ctr" defTabSz="844550">
              <a:lnSpc>
                <a:spcPct val="90000"/>
              </a:lnSpc>
              <a:spcBef>
                <a:spcPct val="0"/>
              </a:spcBef>
              <a:spcAft>
                <a:spcPct val="35000"/>
              </a:spcAft>
              <a:buNone/>
            </a:pPr>
            <a:endParaRPr lang="en-US" sz="1900" kern="1200"/>
          </a:p>
        </p:txBody>
      </p:sp>
      <p:sp>
        <p:nvSpPr>
          <p:cNvPr id="48" name="Freeform: Shape 47">
            <a:extLst>
              <a:ext uri="{FF2B5EF4-FFF2-40B4-BE49-F238E27FC236}">
                <a16:creationId xmlns:a16="http://schemas.microsoft.com/office/drawing/2014/main" id="{9B41C0DE-4CFB-8DF8-A8E6-0DC75D5AD60E}"/>
              </a:ext>
            </a:extLst>
          </p:cNvPr>
          <p:cNvSpPr/>
          <p:nvPr/>
        </p:nvSpPr>
        <p:spPr>
          <a:xfrm>
            <a:off x="7600531" y="2880622"/>
            <a:ext cx="705200" cy="365760"/>
          </a:xfrm>
          <a:custGeom>
            <a:avLst/>
            <a:gdLst>
              <a:gd name="connsiteX0" fmla="*/ 0 w 590732"/>
              <a:gd name="connsiteY0" fmla="*/ 91526 h 457630"/>
              <a:gd name="connsiteX1" fmla="*/ 361917 w 590732"/>
              <a:gd name="connsiteY1" fmla="*/ 91526 h 457630"/>
              <a:gd name="connsiteX2" fmla="*/ 361917 w 590732"/>
              <a:gd name="connsiteY2" fmla="*/ 0 h 457630"/>
              <a:gd name="connsiteX3" fmla="*/ 590732 w 590732"/>
              <a:gd name="connsiteY3" fmla="*/ 228815 h 457630"/>
              <a:gd name="connsiteX4" fmla="*/ 361917 w 590732"/>
              <a:gd name="connsiteY4" fmla="*/ 457630 h 457630"/>
              <a:gd name="connsiteX5" fmla="*/ 361917 w 590732"/>
              <a:gd name="connsiteY5" fmla="*/ 366104 h 457630"/>
              <a:gd name="connsiteX6" fmla="*/ 0 w 590732"/>
              <a:gd name="connsiteY6" fmla="*/ 366104 h 457630"/>
              <a:gd name="connsiteX7" fmla="*/ 0 w 590732"/>
              <a:gd name="connsiteY7" fmla="*/ 91526 h 45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732" h="457630">
                <a:moveTo>
                  <a:pt x="0" y="91526"/>
                </a:moveTo>
                <a:lnTo>
                  <a:pt x="361917" y="91526"/>
                </a:lnTo>
                <a:lnTo>
                  <a:pt x="361917" y="0"/>
                </a:lnTo>
                <a:lnTo>
                  <a:pt x="590732" y="228815"/>
                </a:lnTo>
                <a:lnTo>
                  <a:pt x="361917" y="457630"/>
                </a:lnTo>
                <a:lnTo>
                  <a:pt x="361917" y="366104"/>
                </a:lnTo>
                <a:lnTo>
                  <a:pt x="0" y="366104"/>
                </a:lnTo>
                <a:lnTo>
                  <a:pt x="0" y="91526"/>
                </a:lnTo>
                <a:close/>
              </a:path>
            </a:pathLst>
          </a:custGeom>
          <a:solidFill>
            <a:srgbClr val="C00000"/>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spcFirstLastPara="0" vert="horz" wrap="square" lIns="0" tIns="91526" rIns="137289" bIns="91526" numCol="1" spcCol="1270" anchor="ctr" anchorCtr="0">
            <a:noAutofit/>
          </a:bodyPr>
          <a:lstStyle/>
          <a:p>
            <a:pPr marL="0" lvl="0" indent="0" algn="ctr" defTabSz="844550">
              <a:lnSpc>
                <a:spcPct val="90000"/>
              </a:lnSpc>
              <a:spcBef>
                <a:spcPct val="0"/>
              </a:spcBef>
              <a:spcAft>
                <a:spcPct val="35000"/>
              </a:spcAft>
              <a:buNone/>
            </a:pPr>
            <a:endParaRPr lang="en-US" sz="1900" kern="1200"/>
          </a:p>
        </p:txBody>
      </p:sp>
      <p:sp>
        <p:nvSpPr>
          <p:cNvPr id="49" name="Rectangle: Rounded Corners 48">
            <a:extLst>
              <a:ext uri="{FF2B5EF4-FFF2-40B4-BE49-F238E27FC236}">
                <a16:creationId xmlns:a16="http://schemas.microsoft.com/office/drawing/2014/main" id="{B84FCD7B-4A75-2B7F-8018-FDEE03F1CD0D}"/>
              </a:ext>
            </a:extLst>
          </p:cNvPr>
          <p:cNvSpPr/>
          <p:nvPr/>
        </p:nvSpPr>
        <p:spPr>
          <a:xfrm>
            <a:off x="687348" y="3409825"/>
            <a:ext cx="2971800" cy="539496"/>
          </a:xfrm>
          <a:prstGeom prst="roundRect">
            <a:avLst/>
          </a:prstGeom>
          <a:solidFill>
            <a:srgbClr val="2E9A7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a:t>EPA Certified Wood Stove</a:t>
            </a:r>
          </a:p>
        </p:txBody>
      </p:sp>
      <p:sp>
        <p:nvSpPr>
          <p:cNvPr id="51" name="Rectangle: Rounded Corners 50">
            <a:extLst>
              <a:ext uri="{FF2B5EF4-FFF2-40B4-BE49-F238E27FC236}">
                <a16:creationId xmlns:a16="http://schemas.microsoft.com/office/drawing/2014/main" id="{0FDBE51B-878D-506E-E936-49E56E263813}"/>
              </a:ext>
            </a:extLst>
          </p:cNvPr>
          <p:cNvSpPr/>
          <p:nvPr/>
        </p:nvSpPr>
        <p:spPr>
          <a:xfrm>
            <a:off x="8417578" y="3410793"/>
            <a:ext cx="2971800" cy="539496"/>
          </a:xfrm>
          <a:prstGeom prst="roundRect">
            <a:avLst/>
          </a:prstGeom>
          <a:solidFill>
            <a:srgbClr val="7030A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a:t>Review woodstove contractor list and select stove.</a:t>
            </a:r>
          </a:p>
        </p:txBody>
      </p:sp>
      <p:sp>
        <p:nvSpPr>
          <p:cNvPr id="52" name="Freeform: Shape 51">
            <a:extLst>
              <a:ext uri="{FF2B5EF4-FFF2-40B4-BE49-F238E27FC236}">
                <a16:creationId xmlns:a16="http://schemas.microsoft.com/office/drawing/2014/main" id="{5369654F-FE5C-341C-894F-692082E09D7C}"/>
              </a:ext>
            </a:extLst>
          </p:cNvPr>
          <p:cNvSpPr/>
          <p:nvPr/>
        </p:nvSpPr>
        <p:spPr>
          <a:xfrm>
            <a:off x="3791340" y="3496693"/>
            <a:ext cx="705200" cy="365760"/>
          </a:xfrm>
          <a:custGeom>
            <a:avLst/>
            <a:gdLst>
              <a:gd name="connsiteX0" fmla="*/ 0 w 590732"/>
              <a:gd name="connsiteY0" fmla="*/ 91526 h 457630"/>
              <a:gd name="connsiteX1" fmla="*/ 361917 w 590732"/>
              <a:gd name="connsiteY1" fmla="*/ 91526 h 457630"/>
              <a:gd name="connsiteX2" fmla="*/ 361917 w 590732"/>
              <a:gd name="connsiteY2" fmla="*/ 0 h 457630"/>
              <a:gd name="connsiteX3" fmla="*/ 590732 w 590732"/>
              <a:gd name="connsiteY3" fmla="*/ 228815 h 457630"/>
              <a:gd name="connsiteX4" fmla="*/ 361917 w 590732"/>
              <a:gd name="connsiteY4" fmla="*/ 457630 h 457630"/>
              <a:gd name="connsiteX5" fmla="*/ 361917 w 590732"/>
              <a:gd name="connsiteY5" fmla="*/ 366104 h 457630"/>
              <a:gd name="connsiteX6" fmla="*/ 0 w 590732"/>
              <a:gd name="connsiteY6" fmla="*/ 366104 h 457630"/>
              <a:gd name="connsiteX7" fmla="*/ 0 w 590732"/>
              <a:gd name="connsiteY7" fmla="*/ 91526 h 45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732" h="457630">
                <a:moveTo>
                  <a:pt x="0" y="91526"/>
                </a:moveTo>
                <a:lnTo>
                  <a:pt x="361917" y="91526"/>
                </a:lnTo>
                <a:lnTo>
                  <a:pt x="361917" y="0"/>
                </a:lnTo>
                <a:lnTo>
                  <a:pt x="590732" y="228815"/>
                </a:lnTo>
                <a:lnTo>
                  <a:pt x="361917" y="457630"/>
                </a:lnTo>
                <a:lnTo>
                  <a:pt x="361917" y="366104"/>
                </a:lnTo>
                <a:lnTo>
                  <a:pt x="0" y="366104"/>
                </a:lnTo>
                <a:lnTo>
                  <a:pt x="0" y="91526"/>
                </a:lnTo>
                <a:close/>
              </a:path>
            </a:pathLst>
          </a:custGeom>
          <a:solidFill>
            <a:srgbClr val="C00000"/>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spcFirstLastPara="0" vert="horz" wrap="square" lIns="0" tIns="91526" rIns="137289" bIns="91526" numCol="1" spcCol="1270" anchor="ctr" anchorCtr="0">
            <a:noAutofit/>
          </a:bodyPr>
          <a:lstStyle/>
          <a:p>
            <a:pPr marL="0" lvl="0" indent="0" algn="ctr" defTabSz="844550">
              <a:lnSpc>
                <a:spcPct val="90000"/>
              </a:lnSpc>
              <a:spcBef>
                <a:spcPct val="0"/>
              </a:spcBef>
              <a:spcAft>
                <a:spcPct val="35000"/>
              </a:spcAft>
              <a:buNone/>
            </a:pPr>
            <a:endParaRPr lang="en-US" sz="1900" kern="1200"/>
          </a:p>
        </p:txBody>
      </p:sp>
      <p:sp>
        <p:nvSpPr>
          <p:cNvPr id="53" name="Freeform: Shape 52">
            <a:extLst>
              <a:ext uri="{FF2B5EF4-FFF2-40B4-BE49-F238E27FC236}">
                <a16:creationId xmlns:a16="http://schemas.microsoft.com/office/drawing/2014/main" id="{12E2B5E6-E34F-E660-37B3-F15271409172}"/>
              </a:ext>
            </a:extLst>
          </p:cNvPr>
          <p:cNvSpPr/>
          <p:nvPr/>
        </p:nvSpPr>
        <p:spPr>
          <a:xfrm>
            <a:off x="7618320" y="3490577"/>
            <a:ext cx="705200" cy="365760"/>
          </a:xfrm>
          <a:custGeom>
            <a:avLst/>
            <a:gdLst>
              <a:gd name="connsiteX0" fmla="*/ 0 w 590732"/>
              <a:gd name="connsiteY0" fmla="*/ 91526 h 457630"/>
              <a:gd name="connsiteX1" fmla="*/ 361917 w 590732"/>
              <a:gd name="connsiteY1" fmla="*/ 91526 h 457630"/>
              <a:gd name="connsiteX2" fmla="*/ 361917 w 590732"/>
              <a:gd name="connsiteY2" fmla="*/ 0 h 457630"/>
              <a:gd name="connsiteX3" fmla="*/ 590732 w 590732"/>
              <a:gd name="connsiteY3" fmla="*/ 228815 h 457630"/>
              <a:gd name="connsiteX4" fmla="*/ 361917 w 590732"/>
              <a:gd name="connsiteY4" fmla="*/ 457630 h 457630"/>
              <a:gd name="connsiteX5" fmla="*/ 361917 w 590732"/>
              <a:gd name="connsiteY5" fmla="*/ 366104 h 457630"/>
              <a:gd name="connsiteX6" fmla="*/ 0 w 590732"/>
              <a:gd name="connsiteY6" fmla="*/ 366104 h 457630"/>
              <a:gd name="connsiteX7" fmla="*/ 0 w 590732"/>
              <a:gd name="connsiteY7" fmla="*/ 91526 h 45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732" h="457630">
                <a:moveTo>
                  <a:pt x="0" y="91526"/>
                </a:moveTo>
                <a:lnTo>
                  <a:pt x="361917" y="91526"/>
                </a:lnTo>
                <a:lnTo>
                  <a:pt x="361917" y="0"/>
                </a:lnTo>
                <a:lnTo>
                  <a:pt x="590732" y="228815"/>
                </a:lnTo>
                <a:lnTo>
                  <a:pt x="361917" y="457630"/>
                </a:lnTo>
                <a:lnTo>
                  <a:pt x="361917" y="366104"/>
                </a:lnTo>
                <a:lnTo>
                  <a:pt x="0" y="366104"/>
                </a:lnTo>
                <a:lnTo>
                  <a:pt x="0" y="91526"/>
                </a:lnTo>
                <a:close/>
              </a:path>
            </a:pathLst>
          </a:custGeom>
          <a:solidFill>
            <a:srgbClr val="C00000"/>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spcFirstLastPara="0" vert="horz" wrap="square" lIns="0" tIns="91526" rIns="137289" bIns="91526" numCol="1" spcCol="1270" anchor="ctr" anchorCtr="0">
            <a:noAutofit/>
          </a:bodyPr>
          <a:lstStyle/>
          <a:p>
            <a:pPr marL="0" lvl="0" indent="0" algn="ctr" defTabSz="844550">
              <a:lnSpc>
                <a:spcPct val="90000"/>
              </a:lnSpc>
              <a:spcBef>
                <a:spcPct val="0"/>
              </a:spcBef>
              <a:spcAft>
                <a:spcPct val="35000"/>
              </a:spcAft>
              <a:buNone/>
            </a:pPr>
            <a:endParaRPr lang="en-US" sz="1900" kern="1200"/>
          </a:p>
        </p:txBody>
      </p:sp>
      <p:sp>
        <p:nvSpPr>
          <p:cNvPr id="54" name="Rectangle: Rounded Corners 53">
            <a:extLst>
              <a:ext uri="{FF2B5EF4-FFF2-40B4-BE49-F238E27FC236}">
                <a16:creationId xmlns:a16="http://schemas.microsoft.com/office/drawing/2014/main" id="{118ACA38-58FE-B210-1DE3-F12CA588B40E}"/>
              </a:ext>
            </a:extLst>
          </p:cNvPr>
          <p:cNvSpPr/>
          <p:nvPr/>
        </p:nvSpPr>
        <p:spPr>
          <a:xfrm>
            <a:off x="687348" y="4083286"/>
            <a:ext cx="2971800" cy="539496"/>
          </a:xfrm>
          <a:prstGeom prst="roundRect">
            <a:avLst/>
          </a:prstGeom>
          <a:solidFill>
            <a:srgbClr val="2E9A7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a:t>Electric Heat</a:t>
            </a:r>
          </a:p>
        </p:txBody>
      </p:sp>
      <p:sp>
        <p:nvSpPr>
          <p:cNvPr id="55" name="Rectangle: Rounded Corners 54">
            <a:extLst>
              <a:ext uri="{FF2B5EF4-FFF2-40B4-BE49-F238E27FC236}">
                <a16:creationId xmlns:a16="http://schemas.microsoft.com/office/drawing/2014/main" id="{BF5059A3-01B7-A04F-9B99-EE7324C87632}"/>
              </a:ext>
            </a:extLst>
          </p:cNvPr>
          <p:cNvSpPr/>
          <p:nvPr/>
        </p:nvSpPr>
        <p:spPr>
          <a:xfrm>
            <a:off x="4552463" y="4731965"/>
            <a:ext cx="2971800" cy="539496"/>
          </a:xfrm>
          <a:prstGeom prst="roundRect">
            <a:avLst/>
          </a:prstGeom>
          <a:solidFill>
            <a:srgbClr val="2C67B2"/>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a:t>$8,500 cap</a:t>
            </a:r>
          </a:p>
        </p:txBody>
      </p:sp>
      <p:sp>
        <p:nvSpPr>
          <p:cNvPr id="56" name="Rectangle: Rounded Corners 55">
            <a:extLst>
              <a:ext uri="{FF2B5EF4-FFF2-40B4-BE49-F238E27FC236}">
                <a16:creationId xmlns:a16="http://schemas.microsoft.com/office/drawing/2014/main" id="{DD643029-33FA-9914-FF02-B01377467AC5}"/>
              </a:ext>
            </a:extLst>
          </p:cNvPr>
          <p:cNvSpPr/>
          <p:nvPr/>
        </p:nvSpPr>
        <p:spPr>
          <a:xfrm>
            <a:off x="8417578" y="4727658"/>
            <a:ext cx="2971800" cy="539496"/>
          </a:xfrm>
          <a:prstGeom prst="roundRect">
            <a:avLst/>
          </a:prstGeom>
          <a:solidFill>
            <a:srgbClr val="7030A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a:t>Review weatherization contractor list and select bid.</a:t>
            </a:r>
          </a:p>
        </p:txBody>
      </p:sp>
      <p:sp>
        <p:nvSpPr>
          <p:cNvPr id="57" name="Freeform: Shape 56">
            <a:extLst>
              <a:ext uri="{FF2B5EF4-FFF2-40B4-BE49-F238E27FC236}">
                <a16:creationId xmlns:a16="http://schemas.microsoft.com/office/drawing/2014/main" id="{EBAD666B-BF9A-0E86-BD53-C050B1F810BC}"/>
              </a:ext>
            </a:extLst>
          </p:cNvPr>
          <p:cNvSpPr/>
          <p:nvPr/>
        </p:nvSpPr>
        <p:spPr>
          <a:xfrm>
            <a:off x="3791340" y="4843615"/>
            <a:ext cx="705200" cy="365760"/>
          </a:xfrm>
          <a:custGeom>
            <a:avLst/>
            <a:gdLst>
              <a:gd name="connsiteX0" fmla="*/ 0 w 590732"/>
              <a:gd name="connsiteY0" fmla="*/ 91526 h 457630"/>
              <a:gd name="connsiteX1" fmla="*/ 361917 w 590732"/>
              <a:gd name="connsiteY1" fmla="*/ 91526 h 457630"/>
              <a:gd name="connsiteX2" fmla="*/ 361917 w 590732"/>
              <a:gd name="connsiteY2" fmla="*/ 0 h 457630"/>
              <a:gd name="connsiteX3" fmla="*/ 590732 w 590732"/>
              <a:gd name="connsiteY3" fmla="*/ 228815 h 457630"/>
              <a:gd name="connsiteX4" fmla="*/ 361917 w 590732"/>
              <a:gd name="connsiteY4" fmla="*/ 457630 h 457630"/>
              <a:gd name="connsiteX5" fmla="*/ 361917 w 590732"/>
              <a:gd name="connsiteY5" fmla="*/ 366104 h 457630"/>
              <a:gd name="connsiteX6" fmla="*/ 0 w 590732"/>
              <a:gd name="connsiteY6" fmla="*/ 366104 h 457630"/>
              <a:gd name="connsiteX7" fmla="*/ 0 w 590732"/>
              <a:gd name="connsiteY7" fmla="*/ 91526 h 45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732" h="457630">
                <a:moveTo>
                  <a:pt x="0" y="91526"/>
                </a:moveTo>
                <a:lnTo>
                  <a:pt x="361917" y="91526"/>
                </a:lnTo>
                <a:lnTo>
                  <a:pt x="361917" y="0"/>
                </a:lnTo>
                <a:lnTo>
                  <a:pt x="590732" y="228815"/>
                </a:lnTo>
                <a:lnTo>
                  <a:pt x="361917" y="457630"/>
                </a:lnTo>
                <a:lnTo>
                  <a:pt x="361917" y="366104"/>
                </a:lnTo>
                <a:lnTo>
                  <a:pt x="0" y="366104"/>
                </a:lnTo>
                <a:lnTo>
                  <a:pt x="0" y="91526"/>
                </a:lnTo>
                <a:close/>
              </a:path>
            </a:pathLst>
          </a:custGeom>
          <a:solidFill>
            <a:srgbClr val="C00000"/>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spcFirstLastPara="0" vert="horz" wrap="square" lIns="0" tIns="91526" rIns="137289" bIns="91526" numCol="1" spcCol="1270" anchor="ctr" anchorCtr="0">
            <a:noAutofit/>
          </a:bodyPr>
          <a:lstStyle/>
          <a:p>
            <a:pPr marL="0" lvl="0" indent="0" algn="ctr" defTabSz="844550">
              <a:lnSpc>
                <a:spcPct val="90000"/>
              </a:lnSpc>
              <a:spcBef>
                <a:spcPct val="0"/>
              </a:spcBef>
              <a:spcAft>
                <a:spcPct val="35000"/>
              </a:spcAft>
              <a:buNone/>
            </a:pPr>
            <a:endParaRPr lang="en-US" sz="1900" kern="1200"/>
          </a:p>
        </p:txBody>
      </p:sp>
      <p:sp>
        <p:nvSpPr>
          <p:cNvPr id="58" name="Freeform: Shape 57">
            <a:extLst>
              <a:ext uri="{FF2B5EF4-FFF2-40B4-BE49-F238E27FC236}">
                <a16:creationId xmlns:a16="http://schemas.microsoft.com/office/drawing/2014/main" id="{B5CAA041-E0EC-17B9-5771-B1D2B5678C4E}"/>
              </a:ext>
            </a:extLst>
          </p:cNvPr>
          <p:cNvSpPr/>
          <p:nvPr/>
        </p:nvSpPr>
        <p:spPr>
          <a:xfrm>
            <a:off x="7600531" y="4822476"/>
            <a:ext cx="705200" cy="365760"/>
          </a:xfrm>
          <a:custGeom>
            <a:avLst/>
            <a:gdLst>
              <a:gd name="connsiteX0" fmla="*/ 0 w 590732"/>
              <a:gd name="connsiteY0" fmla="*/ 91526 h 457630"/>
              <a:gd name="connsiteX1" fmla="*/ 361917 w 590732"/>
              <a:gd name="connsiteY1" fmla="*/ 91526 h 457630"/>
              <a:gd name="connsiteX2" fmla="*/ 361917 w 590732"/>
              <a:gd name="connsiteY2" fmla="*/ 0 h 457630"/>
              <a:gd name="connsiteX3" fmla="*/ 590732 w 590732"/>
              <a:gd name="connsiteY3" fmla="*/ 228815 h 457630"/>
              <a:gd name="connsiteX4" fmla="*/ 361917 w 590732"/>
              <a:gd name="connsiteY4" fmla="*/ 457630 h 457630"/>
              <a:gd name="connsiteX5" fmla="*/ 361917 w 590732"/>
              <a:gd name="connsiteY5" fmla="*/ 366104 h 457630"/>
              <a:gd name="connsiteX6" fmla="*/ 0 w 590732"/>
              <a:gd name="connsiteY6" fmla="*/ 366104 h 457630"/>
              <a:gd name="connsiteX7" fmla="*/ 0 w 590732"/>
              <a:gd name="connsiteY7" fmla="*/ 91526 h 45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732" h="457630">
                <a:moveTo>
                  <a:pt x="0" y="91526"/>
                </a:moveTo>
                <a:lnTo>
                  <a:pt x="361917" y="91526"/>
                </a:lnTo>
                <a:lnTo>
                  <a:pt x="361917" y="0"/>
                </a:lnTo>
                <a:lnTo>
                  <a:pt x="590732" y="228815"/>
                </a:lnTo>
                <a:lnTo>
                  <a:pt x="361917" y="457630"/>
                </a:lnTo>
                <a:lnTo>
                  <a:pt x="361917" y="366104"/>
                </a:lnTo>
                <a:lnTo>
                  <a:pt x="0" y="366104"/>
                </a:lnTo>
                <a:lnTo>
                  <a:pt x="0" y="91526"/>
                </a:lnTo>
                <a:close/>
              </a:path>
            </a:pathLst>
          </a:custGeom>
          <a:solidFill>
            <a:srgbClr val="C00000"/>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spcFirstLastPara="0" vert="horz" wrap="square" lIns="0" tIns="91526" rIns="137289" bIns="91526" numCol="1" spcCol="1270" anchor="ctr" anchorCtr="0">
            <a:noAutofit/>
          </a:bodyPr>
          <a:lstStyle/>
          <a:p>
            <a:pPr marL="0" lvl="0" indent="0" algn="ctr" defTabSz="844550">
              <a:lnSpc>
                <a:spcPct val="90000"/>
              </a:lnSpc>
              <a:spcBef>
                <a:spcPct val="0"/>
              </a:spcBef>
              <a:spcAft>
                <a:spcPct val="35000"/>
              </a:spcAft>
              <a:buNone/>
            </a:pPr>
            <a:endParaRPr lang="en-US" sz="1900" kern="1200"/>
          </a:p>
        </p:txBody>
      </p:sp>
      <p:cxnSp>
        <p:nvCxnSpPr>
          <p:cNvPr id="59" name="Straight Connector 58">
            <a:extLst>
              <a:ext uri="{FF2B5EF4-FFF2-40B4-BE49-F238E27FC236}">
                <a16:creationId xmlns:a16="http://schemas.microsoft.com/office/drawing/2014/main" id="{FE75B944-2D44-F782-DCE9-1DE42277CDFD}"/>
              </a:ext>
            </a:extLst>
          </p:cNvPr>
          <p:cNvCxnSpPr>
            <a:cxnSpLocks/>
          </p:cNvCxnSpPr>
          <p:nvPr/>
        </p:nvCxnSpPr>
        <p:spPr>
          <a:xfrm flipH="1">
            <a:off x="1594281" y="5537724"/>
            <a:ext cx="1143740" cy="0"/>
          </a:xfrm>
          <a:prstGeom prst="line">
            <a:avLst/>
          </a:prstGeom>
          <a:ln w="57150"/>
        </p:spPr>
        <p:style>
          <a:lnRef idx="3">
            <a:schemeClr val="dk1"/>
          </a:lnRef>
          <a:fillRef idx="0">
            <a:schemeClr val="dk1"/>
          </a:fillRef>
          <a:effectRef idx="2">
            <a:schemeClr val="dk1"/>
          </a:effectRef>
          <a:fontRef idx="minor">
            <a:schemeClr val="tx1"/>
          </a:fontRef>
        </p:style>
      </p:cxnSp>
      <p:cxnSp>
        <p:nvCxnSpPr>
          <p:cNvPr id="60" name="Straight Connector 59">
            <a:extLst>
              <a:ext uri="{FF2B5EF4-FFF2-40B4-BE49-F238E27FC236}">
                <a16:creationId xmlns:a16="http://schemas.microsoft.com/office/drawing/2014/main" id="{A2569B47-4464-3520-BE16-FAB4B6A4F937}"/>
              </a:ext>
            </a:extLst>
          </p:cNvPr>
          <p:cNvCxnSpPr>
            <a:cxnSpLocks/>
          </p:cNvCxnSpPr>
          <p:nvPr/>
        </p:nvCxnSpPr>
        <p:spPr>
          <a:xfrm flipH="1">
            <a:off x="5440439" y="5537724"/>
            <a:ext cx="1143740" cy="0"/>
          </a:xfrm>
          <a:prstGeom prst="line">
            <a:avLst/>
          </a:prstGeom>
          <a:ln w="57150"/>
        </p:spPr>
        <p:style>
          <a:lnRef idx="3">
            <a:schemeClr val="dk1"/>
          </a:lnRef>
          <a:fillRef idx="0">
            <a:schemeClr val="dk1"/>
          </a:fillRef>
          <a:effectRef idx="2">
            <a:schemeClr val="dk1"/>
          </a:effectRef>
          <a:fontRef idx="minor">
            <a:schemeClr val="tx1"/>
          </a:fontRef>
        </p:style>
      </p:cxnSp>
      <p:cxnSp>
        <p:nvCxnSpPr>
          <p:cNvPr id="61" name="Straight Connector 60">
            <a:extLst>
              <a:ext uri="{FF2B5EF4-FFF2-40B4-BE49-F238E27FC236}">
                <a16:creationId xmlns:a16="http://schemas.microsoft.com/office/drawing/2014/main" id="{BFE1FAEC-64D3-E9AC-04CC-3FA21B863789}"/>
              </a:ext>
            </a:extLst>
          </p:cNvPr>
          <p:cNvCxnSpPr>
            <a:cxnSpLocks/>
          </p:cNvCxnSpPr>
          <p:nvPr/>
        </p:nvCxnSpPr>
        <p:spPr>
          <a:xfrm flipH="1">
            <a:off x="9325902" y="5537724"/>
            <a:ext cx="1143740" cy="0"/>
          </a:xfrm>
          <a:prstGeom prst="line">
            <a:avLst/>
          </a:prstGeom>
          <a:ln w="57150"/>
        </p:spPr>
        <p:style>
          <a:lnRef idx="3">
            <a:schemeClr val="dk1"/>
          </a:lnRef>
          <a:fillRef idx="0">
            <a:schemeClr val="dk1"/>
          </a:fillRef>
          <a:effectRef idx="2">
            <a:schemeClr val="dk1"/>
          </a:effectRef>
          <a:fontRef idx="minor">
            <a:schemeClr val="tx1"/>
          </a:fontRef>
        </p:style>
      </p:cxnSp>
      <p:sp>
        <p:nvSpPr>
          <p:cNvPr id="62" name="Google Shape;227;gbfcfb1a445_0_6">
            <a:extLst>
              <a:ext uri="{FF2B5EF4-FFF2-40B4-BE49-F238E27FC236}">
                <a16:creationId xmlns:a16="http://schemas.microsoft.com/office/drawing/2014/main" id="{BA004C21-48C0-F880-B1BE-FF4414CC8E7F}"/>
              </a:ext>
            </a:extLst>
          </p:cNvPr>
          <p:cNvSpPr txBox="1"/>
          <p:nvPr/>
        </p:nvSpPr>
        <p:spPr>
          <a:xfrm>
            <a:off x="940477" y="5467114"/>
            <a:ext cx="2451347" cy="52319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200">
                <a:solidFill>
                  <a:srgbClr val="000000"/>
                </a:solidFill>
                <a:latin typeface="Muli"/>
                <a:ea typeface="Muli"/>
                <a:cs typeface="Muli"/>
                <a:sym typeface="Muli"/>
              </a:rPr>
              <a:t>Intervention Type</a:t>
            </a:r>
            <a:endParaRPr lang="en-US" sz="2200" i="0" u="none" strike="noStrike" cap="none">
              <a:solidFill>
                <a:srgbClr val="000000"/>
              </a:solidFill>
              <a:latin typeface="Muli"/>
              <a:ea typeface="Muli"/>
              <a:cs typeface="Muli"/>
              <a:sym typeface="Muli"/>
            </a:endParaRPr>
          </a:p>
        </p:txBody>
      </p:sp>
      <p:sp>
        <p:nvSpPr>
          <p:cNvPr id="63" name="Google Shape;227;gbfcfb1a445_0_6">
            <a:extLst>
              <a:ext uri="{FF2B5EF4-FFF2-40B4-BE49-F238E27FC236}">
                <a16:creationId xmlns:a16="http://schemas.microsoft.com/office/drawing/2014/main" id="{7C7372FA-36C3-3516-0659-5931E9BFCA03}"/>
              </a:ext>
            </a:extLst>
          </p:cNvPr>
          <p:cNvSpPr txBox="1"/>
          <p:nvPr/>
        </p:nvSpPr>
        <p:spPr>
          <a:xfrm>
            <a:off x="4777110" y="5467114"/>
            <a:ext cx="2451347" cy="52319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200" dirty="0">
                <a:solidFill>
                  <a:srgbClr val="000000"/>
                </a:solidFill>
                <a:latin typeface="Muli"/>
                <a:ea typeface="Muli"/>
                <a:cs typeface="Muli"/>
                <a:sym typeface="Muli"/>
              </a:rPr>
              <a:t>Funding Limit</a:t>
            </a:r>
            <a:endParaRPr lang="en-US" sz="2200" i="0" u="none" strike="noStrike" cap="none" dirty="0">
              <a:solidFill>
                <a:srgbClr val="000000"/>
              </a:solidFill>
              <a:latin typeface="Muli"/>
              <a:ea typeface="Muli"/>
              <a:cs typeface="Muli"/>
              <a:sym typeface="Muli"/>
            </a:endParaRPr>
          </a:p>
        </p:txBody>
      </p:sp>
      <p:sp>
        <p:nvSpPr>
          <p:cNvPr id="1024" name="Google Shape;227;gbfcfb1a445_0_6">
            <a:extLst>
              <a:ext uri="{FF2B5EF4-FFF2-40B4-BE49-F238E27FC236}">
                <a16:creationId xmlns:a16="http://schemas.microsoft.com/office/drawing/2014/main" id="{28F30666-C27B-9CAC-F4D2-9F0A3E222D1A}"/>
              </a:ext>
            </a:extLst>
          </p:cNvPr>
          <p:cNvSpPr txBox="1"/>
          <p:nvPr/>
        </p:nvSpPr>
        <p:spPr>
          <a:xfrm>
            <a:off x="8294111" y="5467114"/>
            <a:ext cx="3193473" cy="52319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200">
                <a:solidFill>
                  <a:srgbClr val="000000"/>
                </a:solidFill>
                <a:latin typeface="Muli"/>
                <a:ea typeface="Muli"/>
                <a:cs typeface="Muli"/>
                <a:sym typeface="Muli"/>
              </a:rPr>
              <a:t>Homeowner Involvement</a:t>
            </a:r>
            <a:endParaRPr lang="en-US" sz="2200" i="0" u="none" strike="noStrike" cap="none">
              <a:solidFill>
                <a:srgbClr val="000000"/>
              </a:solidFill>
              <a:latin typeface="Muli"/>
              <a:ea typeface="Muli"/>
              <a:cs typeface="Muli"/>
              <a:sym typeface="Muli"/>
            </a:endParaRPr>
          </a:p>
        </p:txBody>
      </p:sp>
      <p:sp>
        <p:nvSpPr>
          <p:cNvPr id="1028" name="Rectangle: Rounded Corners 1027">
            <a:extLst>
              <a:ext uri="{FF2B5EF4-FFF2-40B4-BE49-F238E27FC236}">
                <a16:creationId xmlns:a16="http://schemas.microsoft.com/office/drawing/2014/main" id="{D1AC1D09-D086-D227-9256-5270F9CEB9EA}"/>
              </a:ext>
            </a:extLst>
          </p:cNvPr>
          <p:cNvSpPr/>
          <p:nvPr/>
        </p:nvSpPr>
        <p:spPr>
          <a:xfrm>
            <a:off x="687348" y="4756747"/>
            <a:ext cx="2971800" cy="539496"/>
          </a:xfrm>
          <a:prstGeom prst="roundRect">
            <a:avLst/>
          </a:prstGeom>
          <a:solidFill>
            <a:srgbClr val="2E9A7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a:t>Weatherization</a:t>
            </a:r>
          </a:p>
        </p:txBody>
      </p:sp>
      <p:sp>
        <p:nvSpPr>
          <p:cNvPr id="1030" name="Rectangle: Rounded Corners 1029">
            <a:extLst>
              <a:ext uri="{FF2B5EF4-FFF2-40B4-BE49-F238E27FC236}">
                <a16:creationId xmlns:a16="http://schemas.microsoft.com/office/drawing/2014/main" id="{EC545F26-43F6-6B40-D172-EF254095D4BC}"/>
              </a:ext>
            </a:extLst>
          </p:cNvPr>
          <p:cNvSpPr/>
          <p:nvPr/>
        </p:nvSpPr>
        <p:spPr>
          <a:xfrm>
            <a:off x="4552463" y="4068950"/>
            <a:ext cx="2971800" cy="539496"/>
          </a:xfrm>
          <a:prstGeom prst="roundRect">
            <a:avLst/>
          </a:prstGeom>
          <a:solidFill>
            <a:srgbClr val="2C67B2"/>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a:t>$4,750 cap</a:t>
            </a:r>
          </a:p>
        </p:txBody>
      </p:sp>
      <p:sp>
        <p:nvSpPr>
          <p:cNvPr id="1032" name="Rectangle: Rounded Corners 1031">
            <a:extLst>
              <a:ext uri="{FF2B5EF4-FFF2-40B4-BE49-F238E27FC236}">
                <a16:creationId xmlns:a16="http://schemas.microsoft.com/office/drawing/2014/main" id="{130A7328-D097-7035-FD43-E819FC7224BC}"/>
              </a:ext>
            </a:extLst>
          </p:cNvPr>
          <p:cNvSpPr/>
          <p:nvPr/>
        </p:nvSpPr>
        <p:spPr>
          <a:xfrm>
            <a:off x="8417578" y="4064643"/>
            <a:ext cx="2971800" cy="539496"/>
          </a:xfrm>
          <a:prstGeom prst="roundRect">
            <a:avLst/>
          </a:prstGeom>
          <a:solidFill>
            <a:srgbClr val="7030A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a:t>Review HVAC contractor list and select bid.</a:t>
            </a:r>
          </a:p>
        </p:txBody>
      </p:sp>
      <p:sp>
        <p:nvSpPr>
          <p:cNvPr id="1033" name="Freeform: Shape 1032">
            <a:extLst>
              <a:ext uri="{FF2B5EF4-FFF2-40B4-BE49-F238E27FC236}">
                <a16:creationId xmlns:a16="http://schemas.microsoft.com/office/drawing/2014/main" id="{7B36152D-4C83-8F7F-EEA2-CBEF995577C0}"/>
              </a:ext>
            </a:extLst>
          </p:cNvPr>
          <p:cNvSpPr/>
          <p:nvPr/>
        </p:nvSpPr>
        <p:spPr>
          <a:xfrm>
            <a:off x="7618320" y="4172776"/>
            <a:ext cx="705200" cy="365760"/>
          </a:xfrm>
          <a:custGeom>
            <a:avLst/>
            <a:gdLst>
              <a:gd name="connsiteX0" fmla="*/ 0 w 590732"/>
              <a:gd name="connsiteY0" fmla="*/ 91526 h 457630"/>
              <a:gd name="connsiteX1" fmla="*/ 361917 w 590732"/>
              <a:gd name="connsiteY1" fmla="*/ 91526 h 457630"/>
              <a:gd name="connsiteX2" fmla="*/ 361917 w 590732"/>
              <a:gd name="connsiteY2" fmla="*/ 0 h 457630"/>
              <a:gd name="connsiteX3" fmla="*/ 590732 w 590732"/>
              <a:gd name="connsiteY3" fmla="*/ 228815 h 457630"/>
              <a:gd name="connsiteX4" fmla="*/ 361917 w 590732"/>
              <a:gd name="connsiteY4" fmla="*/ 457630 h 457630"/>
              <a:gd name="connsiteX5" fmla="*/ 361917 w 590732"/>
              <a:gd name="connsiteY5" fmla="*/ 366104 h 457630"/>
              <a:gd name="connsiteX6" fmla="*/ 0 w 590732"/>
              <a:gd name="connsiteY6" fmla="*/ 366104 h 457630"/>
              <a:gd name="connsiteX7" fmla="*/ 0 w 590732"/>
              <a:gd name="connsiteY7" fmla="*/ 91526 h 45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732" h="457630">
                <a:moveTo>
                  <a:pt x="0" y="91526"/>
                </a:moveTo>
                <a:lnTo>
                  <a:pt x="361917" y="91526"/>
                </a:lnTo>
                <a:lnTo>
                  <a:pt x="361917" y="0"/>
                </a:lnTo>
                <a:lnTo>
                  <a:pt x="590732" y="228815"/>
                </a:lnTo>
                <a:lnTo>
                  <a:pt x="361917" y="457630"/>
                </a:lnTo>
                <a:lnTo>
                  <a:pt x="361917" y="366104"/>
                </a:lnTo>
                <a:lnTo>
                  <a:pt x="0" y="366104"/>
                </a:lnTo>
                <a:lnTo>
                  <a:pt x="0" y="91526"/>
                </a:lnTo>
                <a:close/>
              </a:path>
            </a:pathLst>
          </a:custGeom>
          <a:solidFill>
            <a:srgbClr val="C00000"/>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spcFirstLastPara="0" vert="horz" wrap="square" lIns="0" tIns="91526" rIns="137289" bIns="91526" numCol="1" spcCol="1270" anchor="ctr" anchorCtr="0">
            <a:noAutofit/>
          </a:bodyPr>
          <a:lstStyle/>
          <a:p>
            <a:pPr marL="0" lvl="0" indent="0" algn="ctr" defTabSz="844550">
              <a:lnSpc>
                <a:spcPct val="90000"/>
              </a:lnSpc>
              <a:spcBef>
                <a:spcPct val="0"/>
              </a:spcBef>
              <a:spcAft>
                <a:spcPct val="35000"/>
              </a:spcAft>
              <a:buNone/>
            </a:pPr>
            <a:endParaRPr lang="en-US" sz="1900" kern="1200"/>
          </a:p>
        </p:txBody>
      </p:sp>
      <p:sp>
        <p:nvSpPr>
          <p:cNvPr id="1034" name="Freeform: Shape 1033">
            <a:extLst>
              <a:ext uri="{FF2B5EF4-FFF2-40B4-BE49-F238E27FC236}">
                <a16:creationId xmlns:a16="http://schemas.microsoft.com/office/drawing/2014/main" id="{5875183D-3290-3CD4-194D-16DE94338E60}"/>
              </a:ext>
            </a:extLst>
          </p:cNvPr>
          <p:cNvSpPr/>
          <p:nvPr/>
        </p:nvSpPr>
        <p:spPr>
          <a:xfrm>
            <a:off x="3791964" y="4155818"/>
            <a:ext cx="705200" cy="365760"/>
          </a:xfrm>
          <a:custGeom>
            <a:avLst/>
            <a:gdLst>
              <a:gd name="connsiteX0" fmla="*/ 0 w 590732"/>
              <a:gd name="connsiteY0" fmla="*/ 91526 h 457630"/>
              <a:gd name="connsiteX1" fmla="*/ 361917 w 590732"/>
              <a:gd name="connsiteY1" fmla="*/ 91526 h 457630"/>
              <a:gd name="connsiteX2" fmla="*/ 361917 w 590732"/>
              <a:gd name="connsiteY2" fmla="*/ 0 h 457630"/>
              <a:gd name="connsiteX3" fmla="*/ 590732 w 590732"/>
              <a:gd name="connsiteY3" fmla="*/ 228815 h 457630"/>
              <a:gd name="connsiteX4" fmla="*/ 361917 w 590732"/>
              <a:gd name="connsiteY4" fmla="*/ 457630 h 457630"/>
              <a:gd name="connsiteX5" fmla="*/ 361917 w 590732"/>
              <a:gd name="connsiteY5" fmla="*/ 366104 h 457630"/>
              <a:gd name="connsiteX6" fmla="*/ 0 w 590732"/>
              <a:gd name="connsiteY6" fmla="*/ 366104 h 457630"/>
              <a:gd name="connsiteX7" fmla="*/ 0 w 590732"/>
              <a:gd name="connsiteY7" fmla="*/ 91526 h 45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732" h="457630">
                <a:moveTo>
                  <a:pt x="0" y="91526"/>
                </a:moveTo>
                <a:lnTo>
                  <a:pt x="361917" y="91526"/>
                </a:lnTo>
                <a:lnTo>
                  <a:pt x="361917" y="0"/>
                </a:lnTo>
                <a:lnTo>
                  <a:pt x="590732" y="228815"/>
                </a:lnTo>
                <a:lnTo>
                  <a:pt x="361917" y="457630"/>
                </a:lnTo>
                <a:lnTo>
                  <a:pt x="361917" y="366104"/>
                </a:lnTo>
                <a:lnTo>
                  <a:pt x="0" y="366104"/>
                </a:lnTo>
                <a:lnTo>
                  <a:pt x="0" y="91526"/>
                </a:lnTo>
                <a:close/>
              </a:path>
            </a:pathLst>
          </a:custGeom>
          <a:solidFill>
            <a:srgbClr val="C00000"/>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spcFirstLastPara="0" vert="horz" wrap="square" lIns="0" tIns="91526" rIns="137289" bIns="91526" numCol="1" spcCol="1270" anchor="ctr" anchorCtr="0">
            <a:noAutofit/>
          </a:bodyPr>
          <a:lstStyle/>
          <a:p>
            <a:pPr marL="0" lvl="0" indent="0" algn="ctr" defTabSz="844550">
              <a:lnSpc>
                <a:spcPct val="90000"/>
              </a:lnSpc>
              <a:spcBef>
                <a:spcPct val="0"/>
              </a:spcBef>
              <a:spcAft>
                <a:spcPct val="35000"/>
              </a:spcAft>
              <a:buNone/>
            </a:pPr>
            <a:endParaRPr lang="en-US" sz="1900" kern="1200"/>
          </a:p>
        </p:txBody>
      </p:sp>
      <p:sp>
        <p:nvSpPr>
          <p:cNvPr id="3" name="Rectangle: Rounded Corners 2">
            <a:extLst>
              <a:ext uri="{FF2B5EF4-FFF2-40B4-BE49-F238E27FC236}">
                <a16:creationId xmlns:a16="http://schemas.microsoft.com/office/drawing/2014/main" id="{7380A4C3-6FD8-5E00-CF22-7C12CDF2EAB1}"/>
              </a:ext>
            </a:extLst>
          </p:cNvPr>
          <p:cNvSpPr/>
          <p:nvPr/>
        </p:nvSpPr>
        <p:spPr>
          <a:xfrm>
            <a:off x="4552463" y="3408903"/>
            <a:ext cx="2971800" cy="539496"/>
          </a:xfrm>
          <a:prstGeom prst="roundRect">
            <a:avLst/>
          </a:prstGeom>
          <a:solidFill>
            <a:srgbClr val="2C67B2"/>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a:t>$6,500 cap</a:t>
            </a:r>
          </a:p>
        </p:txBody>
      </p:sp>
    </p:spTree>
    <p:extLst>
      <p:ext uri="{BB962C8B-B14F-4D97-AF65-F5344CB8AC3E}">
        <p14:creationId xmlns:p14="http://schemas.microsoft.com/office/powerpoint/2010/main" val="1656507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750" fill="hold"/>
                                        <p:tgtEl>
                                          <p:spTgt spid="44"/>
                                        </p:tgtEl>
                                        <p:attrNameLst>
                                          <p:attrName>ppt_x</p:attrName>
                                        </p:attrNameLst>
                                      </p:cBhvr>
                                      <p:tavLst>
                                        <p:tav tm="0">
                                          <p:val>
                                            <p:strVal val="#ppt_x"/>
                                          </p:val>
                                        </p:tav>
                                        <p:tav tm="100000">
                                          <p:val>
                                            <p:strVal val="#ppt_x"/>
                                          </p:val>
                                        </p:tav>
                                      </p:tavLst>
                                    </p:anim>
                                    <p:anim calcmode="lin" valueType="num">
                                      <p:cBhvr additive="base">
                                        <p:cTn id="8" dur="75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750" fill="hold"/>
                                        <p:tgtEl>
                                          <p:spTgt spid="45"/>
                                        </p:tgtEl>
                                        <p:attrNameLst>
                                          <p:attrName>ppt_x</p:attrName>
                                        </p:attrNameLst>
                                      </p:cBhvr>
                                      <p:tavLst>
                                        <p:tav tm="0">
                                          <p:val>
                                            <p:strVal val="#ppt_x"/>
                                          </p:val>
                                        </p:tav>
                                        <p:tav tm="100000">
                                          <p:val>
                                            <p:strVal val="#ppt_x"/>
                                          </p:val>
                                        </p:tav>
                                      </p:tavLst>
                                    </p:anim>
                                    <p:anim calcmode="lin" valueType="num">
                                      <p:cBhvr additive="base">
                                        <p:cTn id="12" dur="750" fill="hold"/>
                                        <p:tgtEl>
                                          <p:spTgt spid="4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75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left)">
                                      <p:cBhvr>
                                        <p:cTn id="20" dur="250"/>
                                        <p:tgtEl>
                                          <p:spTgt spid="47"/>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left)">
                                      <p:cBhvr>
                                        <p:cTn id="24" dur="25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4"/>
                                        </p:tgtEl>
                                        <p:attrNameLst>
                                          <p:attrName>r</p:attrName>
                                        </p:attrNameLst>
                                      </p:cBhvr>
                                    </p:animRot>
                                    <p:animRot by="-240000">
                                      <p:cBhvr>
                                        <p:cTn id="29" dur="200" fill="hold">
                                          <p:stCondLst>
                                            <p:cond delay="200"/>
                                          </p:stCondLst>
                                        </p:cTn>
                                        <p:tgtEl>
                                          <p:spTgt spid="4"/>
                                        </p:tgtEl>
                                        <p:attrNameLst>
                                          <p:attrName>r</p:attrName>
                                        </p:attrNameLst>
                                      </p:cBhvr>
                                    </p:animRot>
                                    <p:animRot by="240000">
                                      <p:cBhvr>
                                        <p:cTn id="30" dur="200" fill="hold">
                                          <p:stCondLst>
                                            <p:cond delay="400"/>
                                          </p:stCondLst>
                                        </p:cTn>
                                        <p:tgtEl>
                                          <p:spTgt spid="4"/>
                                        </p:tgtEl>
                                        <p:attrNameLst>
                                          <p:attrName>r</p:attrName>
                                        </p:attrNameLst>
                                      </p:cBhvr>
                                    </p:animRot>
                                    <p:animRot by="-240000">
                                      <p:cBhvr>
                                        <p:cTn id="31" dur="200" fill="hold">
                                          <p:stCondLst>
                                            <p:cond delay="600"/>
                                          </p:stCondLst>
                                        </p:cTn>
                                        <p:tgtEl>
                                          <p:spTgt spid="4"/>
                                        </p:tgtEl>
                                        <p:attrNameLst>
                                          <p:attrName>r</p:attrName>
                                        </p:attrNameLst>
                                      </p:cBhvr>
                                    </p:animRot>
                                    <p:animRot by="120000">
                                      <p:cBhvr>
                                        <p:cTn id="32" dur="200" fill="hold">
                                          <p:stCondLst>
                                            <p:cond delay="800"/>
                                          </p:stCondLst>
                                        </p:cTn>
                                        <p:tgtEl>
                                          <p:spTgt spid="4"/>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44" grpId="0" animBg="1"/>
      <p:bldP spid="45" grpId="0" animBg="1"/>
      <p:bldP spid="46" grpId="0" animBg="1"/>
      <p:bldP spid="47" grpId="0" animBg="1"/>
      <p:bldP spid="4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0" name="Group 1039">
            <a:extLst>
              <a:ext uri="{FF2B5EF4-FFF2-40B4-BE49-F238E27FC236}">
                <a16:creationId xmlns:a16="http://schemas.microsoft.com/office/drawing/2014/main" id="{60C78229-E13E-123D-DA58-60C5F162AFB2}"/>
              </a:ext>
            </a:extLst>
          </p:cNvPr>
          <p:cNvGrpSpPr/>
          <p:nvPr/>
        </p:nvGrpSpPr>
        <p:grpSpPr>
          <a:xfrm>
            <a:off x="8727588" y="4452606"/>
            <a:ext cx="2547049" cy="502213"/>
            <a:chOff x="8727588" y="4452606"/>
            <a:chExt cx="2547049" cy="502213"/>
          </a:xfrm>
        </p:grpSpPr>
        <p:sp>
          <p:nvSpPr>
            <p:cNvPr id="1036" name="Google Shape;227;gbfcfb1a445_0_6">
              <a:extLst>
                <a:ext uri="{FF2B5EF4-FFF2-40B4-BE49-F238E27FC236}">
                  <a16:creationId xmlns:a16="http://schemas.microsoft.com/office/drawing/2014/main" id="{5BD9A32F-B81E-AF2D-FC92-306CD6DA9AFF}"/>
                </a:ext>
              </a:extLst>
            </p:cNvPr>
            <p:cNvSpPr txBox="1"/>
            <p:nvPr/>
          </p:nvSpPr>
          <p:spPr>
            <a:xfrm>
              <a:off x="9319131" y="4458425"/>
              <a:ext cx="1955506" cy="492412"/>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2400"/>
                <a:buFont typeface="Arial"/>
                <a:buNone/>
              </a:pPr>
              <a:r>
                <a:rPr lang="en-US" sz="2000" b="1" i="1" u="none" strike="noStrike" cap="none">
                  <a:solidFill>
                    <a:srgbClr val="000000"/>
                  </a:solidFill>
                  <a:latin typeface="Muli"/>
                  <a:ea typeface="Muli"/>
                  <a:cs typeface="Muli"/>
                  <a:sym typeface="Muli"/>
                </a:rPr>
                <a:t>Mitigating Step</a:t>
              </a:r>
            </a:p>
          </p:txBody>
        </p:sp>
        <p:pic>
          <p:nvPicPr>
            <p:cNvPr id="1037" name="Picture 1036">
              <a:extLst>
                <a:ext uri="{FF2B5EF4-FFF2-40B4-BE49-F238E27FC236}">
                  <a16:creationId xmlns:a16="http://schemas.microsoft.com/office/drawing/2014/main" id="{245ECC7E-649A-D448-63F7-9268A59FC07B}"/>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8727588" y="4452606"/>
              <a:ext cx="502213" cy="502213"/>
            </a:xfrm>
            <a:prstGeom prst="rect">
              <a:avLst/>
            </a:prstGeom>
          </p:spPr>
        </p:pic>
      </p:grpSp>
      <p:grpSp>
        <p:nvGrpSpPr>
          <p:cNvPr id="1041" name="Group 1040">
            <a:extLst>
              <a:ext uri="{FF2B5EF4-FFF2-40B4-BE49-F238E27FC236}">
                <a16:creationId xmlns:a16="http://schemas.microsoft.com/office/drawing/2014/main" id="{85711D0C-CECD-331C-F034-B57F92FC4041}"/>
              </a:ext>
            </a:extLst>
          </p:cNvPr>
          <p:cNvGrpSpPr/>
          <p:nvPr/>
        </p:nvGrpSpPr>
        <p:grpSpPr>
          <a:xfrm>
            <a:off x="4668601" y="4452606"/>
            <a:ext cx="2921808" cy="502213"/>
            <a:chOff x="4668601" y="4452606"/>
            <a:chExt cx="2921808" cy="502213"/>
          </a:xfrm>
        </p:grpSpPr>
        <p:sp>
          <p:nvSpPr>
            <p:cNvPr id="1029" name="Google Shape;227;gbfcfb1a445_0_6">
              <a:extLst>
                <a:ext uri="{FF2B5EF4-FFF2-40B4-BE49-F238E27FC236}">
                  <a16:creationId xmlns:a16="http://schemas.microsoft.com/office/drawing/2014/main" id="{27475CF0-44A4-0298-CE38-2086F66D3CCA}"/>
                </a:ext>
              </a:extLst>
            </p:cNvPr>
            <p:cNvSpPr txBox="1"/>
            <p:nvPr/>
          </p:nvSpPr>
          <p:spPr>
            <a:xfrm>
              <a:off x="5260145" y="4458425"/>
              <a:ext cx="2330264" cy="492412"/>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2400"/>
                <a:buFont typeface="Arial"/>
                <a:buNone/>
              </a:pPr>
              <a:r>
                <a:rPr lang="en-US" sz="2000" b="1" i="1">
                  <a:solidFill>
                    <a:srgbClr val="000000"/>
                  </a:solidFill>
                  <a:latin typeface="Muli"/>
                  <a:ea typeface="Muli"/>
                  <a:cs typeface="Muli"/>
                  <a:sym typeface="Muli"/>
                </a:rPr>
                <a:t>Impact on Program</a:t>
              </a:r>
              <a:endParaRPr lang="en-US" sz="2000" b="1" i="1" u="none" strike="noStrike" cap="none">
                <a:solidFill>
                  <a:srgbClr val="000000"/>
                </a:solidFill>
                <a:latin typeface="Muli"/>
                <a:ea typeface="Muli"/>
                <a:cs typeface="Muli"/>
                <a:sym typeface="Muli"/>
              </a:endParaRPr>
            </a:p>
          </p:txBody>
        </p:sp>
        <p:pic>
          <p:nvPicPr>
            <p:cNvPr id="1031" name="Picture 1030">
              <a:extLst>
                <a:ext uri="{FF2B5EF4-FFF2-40B4-BE49-F238E27FC236}">
                  <a16:creationId xmlns:a16="http://schemas.microsoft.com/office/drawing/2014/main" id="{96397611-921C-37AA-41CD-0D7748825D4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668601" y="4452606"/>
              <a:ext cx="502213" cy="502213"/>
            </a:xfrm>
            <a:prstGeom prst="rect">
              <a:avLst/>
            </a:prstGeom>
          </p:spPr>
        </p:pic>
      </p:grpSp>
      <p:grpSp>
        <p:nvGrpSpPr>
          <p:cNvPr id="1042" name="Group 1041">
            <a:extLst>
              <a:ext uri="{FF2B5EF4-FFF2-40B4-BE49-F238E27FC236}">
                <a16:creationId xmlns:a16="http://schemas.microsoft.com/office/drawing/2014/main" id="{3BF459C9-94AA-D075-2D6C-8E32DD36CA6A}"/>
              </a:ext>
            </a:extLst>
          </p:cNvPr>
          <p:cNvGrpSpPr/>
          <p:nvPr/>
        </p:nvGrpSpPr>
        <p:grpSpPr>
          <a:xfrm>
            <a:off x="1273636" y="4448624"/>
            <a:ext cx="1994811" cy="502213"/>
            <a:chOff x="1273636" y="4448624"/>
            <a:chExt cx="1994811" cy="502213"/>
          </a:xfrm>
        </p:grpSpPr>
        <p:sp>
          <p:nvSpPr>
            <p:cNvPr id="36" name="Google Shape;227;gbfcfb1a445_0_6">
              <a:extLst>
                <a:ext uri="{FF2B5EF4-FFF2-40B4-BE49-F238E27FC236}">
                  <a16:creationId xmlns:a16="http://schemas.microsoft.com/office/drawing/2014/main" id="{88588784-9DCF-AC62-0BF5-B3B9F69072D0}"/>
                </a:ext>
              </a:extLst>
            </p:cNvPr>
            <p:cNvSpPr txBox="1"/>
            <p:nvPr/>
          </p:nvSpPr>
          <p:spPr>
            <a:xfrm>
              <a:off x="1870616" y="4454443"/>
              <a:ext cx="1397831" cy="492412"/>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2400"/>
                <a:buFont typeface="Arial"/>
                <a:buNone/>
              </a:pPr>
              <a:r>
                <a:rPr lang="en-US" sz="2000" b="1" i="1">
                  <a:solidFill>
                    <a:srgbClr val="000000"/>
                  </a:solidFill>
                  <a:latin typeface="Muli"/>
                  <a:ea typeface="Muli"/>
                  <a:cs typeface="Muli"/>
                  <a:sym typeface="Muli"/>
                </a:rPr>
                <a:t>Issue</a:t>
              </a:r>
              <a:endParaRPr lang="en-US" sz="2000" b="1" i="1" u="none" strike="noStrike" cap="none">
                <a:solidFill>
                  <a:srgbClr val="000000"/>
                </a:solidFill>
                <a:latin typeface="Muli"/>
                <a:ea typeface="Muli"/>
                <a:cs typeface="Muli"/>
                <a:sym typeface="Muli"/>
              </a:endParaRPr>
            </a:p>
          </p:txBody>
        </p:sp>
        <p:pic>
          <p:nvPicPr>
            <p:cNvPr id="1025" name="Picture 1024" descr="Icon&#10;&#10;Description automatically generated">
              <a:extLst>
                <a:ext uri="{FF2B5EF4-FFF2-40B4-BE49-F238E27FC236}">
                  <a16:creationId xmlns:a16="http://schemas.microsoft.com/office/drawing/2014/main" id="{13EC80B7-B81F-56D5-A575-940CEA4AE9A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73636" y="4448624"/>
              <a:ext cx="513088" cy="502213"/>
            </a:xfrm>
            <a:prstGeom prst="rect">
              <a:avLst/>
            </a:prstGeom>
          </p:spPr>
        </p:pic>
      </p:grpSp>
      <p:sp>
        <p:nvSpPr>
          <p:cNvPr id="1043" name="Rectangle 1042">
            <a:extLst>
              <a:ext uri="{FF2B5EF4-FFF2-40B4-BE49-F238E27FC236}">
                <a16:creationId xmlns:a16="http://schemas.microsoft.com/office/drawing/2014/main" id="{52BA41AE-6C79-1483-23F6-0F87D62D4159}"/>
              </a:ext>
            </a:extLst>
          </p:cNvPr>
          <p:cNvSpPr/>
          <p:nvPr/>
        </p:nvSpPr>
        <p:spPr>
          <a:xfrm>
            <a:off x="479394" y="3317066"/>
            <a:ext cx="11274641" cy="972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0B44E-5BC6-4B42-AF93-FB0E606644AC}"/>
              </a:ext>
            </a:extLst>
          </p:cNvPr>
          <p:cNvSpPr>
            <a:spLocks noGrp="1"/>
          </p:cNvSpPr>
          <p:nvPr>
            <p:ph type="title"/>
          </p:nvPr>
        </p:nvSpPr>
        <p:spPr/>
        <p:txBody>
          <a:bodyPr/>
          <a:lstStyle/>
          <a:p>
            <a:r>
              <a:rPr lang="en-US"/>
              <a:t>Home Heating Upgrades</a:t>
            </a:r>
          </a:p>
        </p:txBody>
      </p:sp>
      <p:sp>
        <p:nvSpPr>
          <p:cNvPr id="10" name="Google Shape;87;p17">
            <a:extLst>
              <a:ext uri="{FF2B5EF4-FFF2-40B4-BE49-F238E27FC236}">
                <a16:creationId xmlns:a16="http://schemas.microsoft.com/office/drawing/2014/main" id="{1717665A-59E1-4CCB-9E45-C211E2432AFB}"/>
              </a:ext>
            </a:extLst>
          </p:cNvPr>
          <p:cNvSpPr/>
          <p:nvPr/>
        </p:nvSpPr>
        <p:spPr>
          <a:xfrm>
            <a:off x="722925" y="1375764"/>
            <a:ext cx="1151128" cy="1245300"/>
          </a:xfrm>
          <a:prstGeom prst="rect">
            <a:avLst/>
          </a:prstGeom>
          <a:blipFill rotWithShape="1">
            <a:blip r:embed="rId5" cstate="print">
              <a:alphaModFix/>
              <a:extLst>
                <a:ext uri="{28A0092B-C50C-407E-A947-70E740481C1C}">
                  <a14:useLocalDpi xmlns:a14="http://schemas.microsoft.com/office/drawing/2010/main"/>
                </a:ext>
              </a:extLst>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 name="Google Shape;227;gbfcfb1a445_0_6">
            <a:extLst>
              <a:ext uri="{FF2B5EF4-FFF2-40B4-BE49-F238E27FC236}">
                <a16:creationId xmlns:a16="http://schemas.microsoft.com/office/drawing/2014/main" id="{86FBDF83-57E5-B08A-67EE-7B88AE5F8182}"/>
              </a:ext>
            </a:extLst>
          </p:cNvPr>
          <p:cNvSpPr txBox="1"/>
          <p:nvPr/>
        </p:nvSpPr>
        <p:spPr>
          <a:xfrm>
            <a:off x="2038350" y="1668373"/>
            <a:ext cx="923925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200">
                <a:solidFill>
                  <a:srgbClr val="000000"/>
                </a:solidFill>
                <a:latin typeface="Muli"/>
                <a:ea typeface="Muli"/>
                <a:cs typeface="Muli"/>
                <a:sym typeface="Muli"/>
              </a:rPr>
              <a:t>Challenges in implementing home heating upgrades. </a:t>
            </a:r>
            <a:endParaRPr lang="en-US" sz="3200" i="0" u="none" strike="noStrike" cap="none">
              <a:solidFill>
                <a:srgbClr val="000000"/>
              </a:solidFill>
              <a:latin typeface="Muli"/>
              <a:ea typeface="Muli"/>
              <a:cs typeface="Muli"/>
              <a:sym typeface="Muli"/>
            </a:endParaRPr>
          </a:p>
        </p:txBody>
      </p:sp>
      <p:sp>
        <p:nvSpPr>
          <p:cNvPr id="63" name="Google Shape;227;gbfcfb1a445_0_6">
            <a:extLst>
              <a:ext uri="{FF2B5EF4-FFF2-40B4-BE49-F238E27FC236}">
                <a16:creationId xmlns:a16="http://schemas.microsoft.com/office/drawing/2014/main" id="{7C7372FA-36C3-3516-0659-5931E9BFCA03}"/>
              </a:ext>
            </a:extLst>
          </p:cNvPr>
          <p:cNvSpPr txBox="1"/>
          <p:nvPr/>
        </p:nvSpPr>
        <p:spPr>
          <a:xfrm>
            <a:off x="312205" y="2719670"/>
            <a:ext cx="2965120" cy="156963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a:solidFill>
                  <a:srgbClr val="000000"/>
                </a:solidFill>
                <a:latin typeface="Muli"/>
                <a:ea typeface="Muli"/>
                <a:cs typeface="Muli"/>
                <a:sym typeface="Muli"/>
              </a:rPr>
              <a:t>The pandemic</a:t>
            </a:r>
            <a:br>
              <a:rPr lang="en-US">
                <a:solidFill>
                  <a:srgbClr val="000000"/>
                </a:solidFill>
                <a:latin typeface="Muli"/>
                <a:ea typeface="Muli"/>
                <a:cs typeface="Muli"/>
                <a:sym typeface="Muli"/>
              </a:rPr>
            </a:br>
            <a:endParaRPr lang="en-US" sz="600">
              <a:solidFill>
                <a:srgbClr val="000000"/>
              </a:solidFill>
              <a:latin typeface="Muli"/>
              <a:ea typeface="Muli"/>
              <a:cs typeface="Muli"/>
              <a:sym typeface="Muli"/>
            </a:endParaRPr>
          </a:p>
          <a:p>
            <a:pPr marL="0" marR="0" lvl="0" indent="0" algn="r" rtl="0">
              <a:lnSpc>
                <a:spcPct val="100000"/>
              </a:lnSpc>
              <a:spcBef>
                <a:spcPts val="0"/>
              </a:spcBef>
              <a:spcAft>
                <a:spcPts val="0"/>
              </a:spcAft>
              <a:buClr>
                <a:srgbClr val="000000"/>
              </a:buClr>
              <a:buSzPts val="2400"/>
              <a:buFont typeface="Arial"/>
              <a:buNone/>
            </a:pPr>
            <a:r>
              <a:rPr lang="en-US">
                <a:solidFill>
                  <a:srgbClr val="000000"/>
                </a:solidFill>
                <a:latin typeface="Muli"/>
                <a:ea typeface="Muli"/>
                <a:cs typeface="Muli"/>
                <a:sym typeface="Muli"/>
              </a:rPr>
              <a:t>Increasing costs</a:t>
            </a:r>
            <a:br>
              <a:rPr lang="en-US">
                <a:solidFill>
                  <a:srgbClr val="000000"/>
                </a:solidFill>
                <a:latin typeface="Muli"/>
                <a:ea typeface="Muli"/>
                <a:cs typeface="Muli"/>
                <a:sym typeface="Muli"/>
              </a:rPr>
            </a:br>
            <a:endParaRPr lang="en-US" sz="600">
              <a:solidFill>
                <a:srgbClr val="000000"/>
              </a:solidFill>
              <a:latin typeface="Muli"/>
              <a:ea typeface="Muli"/>
              <a:cs typeface="Muli"/>
              <a:sym typeface="Muli"/>
            </a:endParaRPr>
          </a:p>
          <a:p>
            <a:pPr marL="0" marR="0" lvl="0" indent="0" algn="r" rtl="0">
              <a:lnSpc>
                <a:spcPct val="100000"/>
              </a:lnSpc>
              <a:spcBef>
                <a:spcPts val="0"/>
              </a:spcBef>
              <a:spcAft>
                <a:spcPts val="0"/>
              </a:spcAft>
              <a:buClr>
                <a:srgbClr val="000000"/>
              </a:buClr>
              <a:buSzPts val="2400"/>
              <a:buFont typeface="Arial"/>
              <a:buNone/>
            </a:pPr>
            <a:r>
              <a:rPr lang="en-US" i="0" u="none" strike="noStrike" cap="none">
                <a:solidFill>
                  <a:srgbClr val="000000"/>
                </a:solidFill>
                <a:latin typeface="Muli"/>
                <a:ea typeface="Muli"/>
                <a:cs typeface="Muli"/>
                <a:sym typeface="Muli"/>
              </a:rPr>
              <a:t>Supply chain delays</a:t>
            </a:r>
            <a:br>
              <a:rPr lang="en-US" i="0" u="none" strike="noStrike" cap="none">
                <a:solidFill>
                  <a:srgbClr val="000000"/>
                </a:solidFill>
                <a:latin typeface="Muli"/>
                <a:ea typeface="Muli"/>
                <a:cs typeface="Muli"/>
                <a:sym typeface="Muli"/>
              </a:rPr>
            </a:br>
            <a:endParaRPr lang="en-US" sz="600" i="0" u="none" strike="noStrike" cap="none">
              <a:solidFill>
                <a:srgbClr val="000000"/>
              </a:solidFill>
              <a:latin typeface="Muli"/>
              <a:ea typeface="Muli"/>
              <a:cs typeface="Muli"/>
              <a:sym typeface="Muli"/>
            </a:endParaRPr>
          </a:p>
          <a:p>
            <a:pPr marL="0" marR="0" lvl="0" indent="0" algn="r" rtl="0">
              <a:lnSpc>
                <a:spcPct val="100000"/>
              </a:lnSpc>
              <a:spcBef>
                <a:spcPts val="0"/>
              </a:spcBef>
              <a:spcAft>
                <a:spcPts val="0"/>
              </a:spcAft>
              <a:buClr>
                <a:srgbClr val="000000"/>
              </a:buClr>
              <a:buSzPts val="2400"/>
              <a:buFont typeface="Arial"/>
              <a:buNone/>
            </a:pPr>
            <a:r>
              <a:rPr lang="en-US" i="0" u="none" strike="noStrike" cap="none">
                <a:solidFill>
                  <a:srgbClr val="000000"/>
                </a:solidFill>
                <a:latin typeface="Muli"/>
                <a:ea typeface="Muli"/>
                <a:cs typeface="Muli"/>
                <a:sym typeface="Muli"/>
              </a:rPr>
              <a:t>Limited contractor</a:t>
            </a:r>
            <a:r>
              <a:rPr lang="en-US">
                <a:solidFill>
                  <a:srgbClr val="000000"/>
                </a:solidFill>
                <a:latin typeface="Muli"/>
                <a:ea typeface="Muli"/>
                <a:cs typeface="Muli"/>
                <a:sym typeface="Muli"/>
              </a:rPr>
              <a:t> interest</a:t>
            </a:r>
            <a:endParaRPr lang="en-US" i="0" u="none" strike="noStrike" cap="none">
              <a:solidFill>
                <a:srgbClr val="000000"/>
              </a:solidFill>
              <a:latin typeface="Muli"/>
              <a:ea typeface="Muli"/>
              <a:cs typeface="Muli"/>
              <a:sym typeface="Muli"/>
            </a:endParaRPr>
          </a:p>
        </p:txBody>
      </p:sp>
      <p:sp>
        <p:nvSpPr>
          <p:cNvPr id="9" name="Google Shape;227;gbfcfb1a445_0_6">
            <a:extLst>
              <a:ext uri="{FF2B5EF4-FFF2-40B4-BE49-F238E27FC236}">
                <a16:creationId xmlns:a16="http://schemas.microsoft.com/office/drawing/2014/main" id="{BC516C62-A663-2800-0680-A851FD5EE60B}"/>
              </a:ext>
            </a:extLst>
          </p:cNvPr>
          <p:cNvSpPr txBox="1"/>
          <p:nvPr/>
        </p:nvSpPr>
        <p:spPr>
          <a:xfrm>
            <a:off x="3468202" y="2719670"/>
            <a:ext cx="4788013" cy="156963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a:solidFill>
                  <a:srgbClr val="000000"/>
                </a:solidFill>
                <a:latin typeface="Muli"/>
                <a:ea typeface="Muli"/>
                <a:cs typeface="Muli"/>
                <a:sym typeface="Muli"/>
              </a:rPr>
              <a:t>Delayed program outreach</a:t>
            </a:r>
            <a:br>
              <a:rPr lang="en-US">
                <a:solidFill>
                  <a:srgbClr val="000000"/>
                </a:solidFill>
                <a:latin typeface="Muli"/>
                <a:ea typeface="Muli"/>
                <a:cs typeface="Muli"/>
                <a:sym typeface="Muli"/>
              </a:rPr>
            </a:br>
            <a:endParaRPr lang="en-US" sz="600">
              <a:solidFill>
                <a:srgbClr val="000000"/>
              </a:solidFill>
              <a:latin typeface="Muli"/>
              <a:ea typeface="Muli"/>
              <a:cs typeface="Muli"/>
              <a:sym typeface="Muli"/>
            </a:endParaRPr>
          </a:p>
          <a:p>
            <a:pPr marL="0" marR="0" lvl="0" indent="0" algn="ctr" rtl="0">
              <a:lnSpc>
                <a:spcPct val="100000"/>
              </a:lnSpc>
              <a:spcBef>
                <a:spcPts val="0"/>
              </a:spcBef>
              <a:spcAft>
                <a:spcPts val="0"/>
              </a:spcAft>
              <a:buClr>
                <a:srgbClr val="000000"/>
              </a:buClr>
              <a:buSzPts val="2400"/>
              <a:buFont typeface="Arial"/>
              <a:buNone/>
            </a:pPr>
            <a:r>
              <a:rPr lang="en-US">
                <a:solidFill>
                  <a:srgbClr val="000000"/>
                </a:solidFill>
                <a:latin typeface="Muli"/>
                <a:ea typeface="Muli"/>
                <a:cs typeface="Muli"/>
                <a:sym typeface="Muli"/>
              </a:rPr>
              <a:t>Limits the number of interventions</a:t>
            </a:r>
            <a:br>
              <a:rPr lang="en-US">
                <a:solidFill>
                  <a:srgbClr val="000000"/>
                </a:solidFill>
                <a:latin typeface="Muli"/>
                <a:ea typeface="Muli"/>
                <a:cs typeface="Muli"/>
                <a:sym typeface="Muli"/>
              </a:rPr>
            </a:br>
            <a:endParaRPr lang="en-US" sz="600">
              <a:solidFill>
                <a:srgbClr val="000000"/>
              </a:solidFill>
              <a:latin typeface="Muli"/>
              <a:ea typeface="Muli"/>
              <a:cs typeface="Muli"/>
              <a:sym typeface="Muli"/>
            </a:endParaRPr>
          </a:p>
          <a:p>
            <a:pPr marL="0" marR="0" lvl="0" indent="0" algn="ctr" rtl="0">
              <a:lnSpc>
                <a:spcPct val="100000"/>
              </a:lnSpc>
              <a:spcBef>
                <a:spcPts val="0"/>
              </a:spcBef>
              <a:spcAft>
                <a:spcPts val="0"/>
              </a:spcAft>
              <a:buClr>
                <a:srgbClr val="000000"/>
              </a:buClr>
              <a:buSzPts val="2400"/>
              <a:buFont typeface="Arial"/>
              <a:buNone/>
            </a:pPr>
            <a:r>
              <a:rPr lang="en-US" i="0" u="none" strike="noStrike" cap="none">
                <a:solidFill>
                  <a:srgbClr val="000000"/>
                </a:solidFill>
                <a:latin typeface="Muli"/>
                <a:ea typeface="Muli"/>
                <a:cs typeface="Muli"/>
                <a:sym typeface="Muli"/>
              </a:rPr>
              <a:t>Increase time homes remain in program</a:t>
            </a:r>
            <a:br>
              <a:rPr lang="en-US" i="0" u="none" strike="noStrike" cap="none">
                <a:solidFill>
                  <a:srgbClr val="000000"/>
                </a:solidFill>
                <a:latin typeface="Muli"/>
                <a:ea typeface="Muli"/>
                <a:cs typeface="Muli"/>
                <a:sym typeface="Muli"/>
              </a:rPr>
            </a:br>
            <a:endParaRPr lang="en-US" sz="600" i="0" u="none" strike="noStrike" cap="none">
              <a:solidFill>
                <a:srgbClr val="000000"/>
              </a:solidFill>
              <a:latin typeface="Muli"/>
              <a:ea typeface="Muli"/>
              <a:cs typeface="Muli"/>
              <a:sym typeface="Muli"/>
            </a:endParaRPr>
          </a:p>
          <a:p>
            <a:pPr marL="0" marR="0" lvl="0" indent="0" algn="ctr" rtl="0">
              <a:lnSpc>
                <a:spcPct val="100000"/>
              </a:lnSpc>
              <a:spcBef>
                <a:spcPts val="0"/>
              </a:spcBef>
              <a:spcAft>
                <a:spcPts val="0"/>
              </a:spcAft>
              <a:buClr>
                <a:srgbClr val="000000"/>
              </a:buClr>
              <a:buSzPts val="2400"/>
              <a:buFont typeface="Arial"/>
              <a:buNone/>
            </a:pPr>
            <a:r>
              <a:rPr lang="en-US" i="0" u="none" strike="noStrike" cap="none">
                <a:solidFill>
                  <a:srgbClr val="000000"/>
                </a:solidFill>
                <a:latin typeface="Muli"/>
                <a:ea typeface="Muli"/>
                <a:cs typeface="Muli"/>
                <a:sym typeface="Muli"/>
              </a:rPr>
              <a:t>Difficulty hiring contractors to perform work</a:t>
            </a:r>
          </a:p>
        </p:txBody>
      </p:sp>
      <p:sp>
        <p:nvSpPr>
          <p:cNvPr id="11" name="Google Shape;227;gbfcfb1a445_0_6">
            <a:extLst>
              <a:ext uri="{FF2B5EF4-FFF2-40B4-BE49-F238E27FC236}">
                <a16:creationId xmlns:a16="http://schemas.microsoft.com/office/drawing/2014/main" id="{3CD45BCA-566D-00C8-ECCC-0792E0E5F76F}"/>
              </a:ext>
            </a:extLst>
          </p:cNvPr>
          <p:cNvSpPr txBox="1"/>
          <p:nvPr/>
        </p:nvSpPr>
        <p:spPr>
          <a:xfrm>
            <a:off x="8447091" y="2719670"/>
            <a:ext cx="3528141" cy="1569630"/>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2400"/>
              <a:buFont typeface="Arial"/>
              <a:buNone/>
            </a:pPr>
            <a:r>
              <a:rPr lang="en-US">
                <a:solidFill>
                  <a:srgbClr val="000000"/>
                </a:solidFill>
                <a:latin typeface="Muli"/>
                <a:ea typeface="Muli"/>
                <a:cs typeface="Muli"/>
                <a:sym typeface="Muli"/>
              </a:rPr>
              <a:t>Virtual coordination</a:t>
            </a:r>
            <a:br>
              <a:rPr lang="en-US">
                <a:solidFill>
                  <a:srgbClr val="000000"/>
                </a:solidFill>
                <a:latin typeface="Muli"/>
                <a:ea typeface="Muli"/>
                <a:cs typeface="Muli"/>
                <a:sym typeface="Muli"/>
              </a:rPr>
            </a:br>
            <a:endParaRPr lang="en-US" sz="600">
              <a:solidFill>
                <a:srgbClr val="000000"/>
              </a:solidFill>
              <a:latin typeface="Muli"/>
              <a:ea typeface="Muli"/>
              <a:cs typeface="Muli"/>
              <a:sym typeface="Muli"/>
            </a:endParaRPr>
          </a:p>
          <a:p>
            <a:pPr marL="0" marR="0" lvl="0" indent="0" rtl="0">
              <a:lnSpc>
                <a:spcPct val="100000"/>
              </a:lnSpc>
              <a:spcBef>
                <a:spcPts val="0"/>
              </a:spcBef>
              <a:spcAft>
                <a:spcPts val="0"/>
              </a:spcAft>
              <a:buClr>
                <a:srgbClr val="000000"/>
              </a:buClr>
              <a:buSzPts val="2400"/>
              <a:buFont typeface="Arial"/>
              <a:buNone/>
            </a:pPr>
            <a:r>
              <a:rPr lang="en-US">
                <a:solidFill>
                  <a:srgbClr val="000000"/>
                </a:solidFill>
                <a:latin typeface="Muli"/>
                <a:ea typeface="Muli"/>
                <a:cs typeface="Muli"/>
                <a:sym typeface="Muli"/>
              </a:rPr>
              <a:t>Prioritize greatest need homes</a:t>
            </a:r>
            <a:br>
              <a:rPr lang="en-US">
                <a:solidFill>
                  <a:srgbClr val="000000"/>
                </a:solidFill>
                <a:latin typeface="Muli"/>
                <a:ea typeface="Muli"/>
                <a:cs typeface="Muli"/>
                <a:sym typeface="Muli"/>
              </a:rPr>
            </a:br>
            <a:endParaRPr lang="en-US" sz="600">
              <a:solidFill>
                <a:srgbClr val="000000"/>
              </a:solidFill>
              <a:latin typeface="Muli"/>
              <a:ea typeface="Muli"/>
              <a:cs typeface="Muli"/>
              <a:sym typeface="Muli"/>
            </a:endParaRPr>
          </a:p>
          <a:p>
            <a:pPr marL="0" marR="0" lvl="0" indent="0" rtl="0">
              <a:lnSpc>
                <a:spcPct val="100000"/>
              </a:lnSpc>
              <a:spcBef>
                <a:spcPts val="0"/>
              </a:spcBef>
              <a:spcAft>
                <a:spcPts val="0"/>
              </a:spcAft>
              <a:buClr>
                <a:srgbClr val="000000"/>
              </a:buClr>
              <a:buSzPts val="2400"/>
              <a:buFont typeface="Arial"/>
              <a:buNone/>
            </a:pPr>
            <a:r>
              <a:rPr lang="en-US" i="0" u="none" strike="noStrike" cap="none">
                <a:solidFill>
                  <a:srgbClr val="000000"/>
                </a:solidFill>
                <a:latin typeface="Muli"/>
                <a:ea typeface="Muli"/>
                <a:cs typeface="Muli"/>
                <a:sym typeface="Muli"/>
              </a:rPr>
              <a:t>Transparent timeline expectations</a:t>
            </a:r>
            <a:br>
              <a:rPr lang="en-US" i="0" u="none" strike="noStrike" cap="none">
                <a:solidFill>
                  <a:srgbClr val="000000"/>
                </a:solidFill>
                <a:latin typeface="Muli"/>
                <a:ea typeface="Muli"/>
                <a:cs typeface="Muli"/>
                <a:sym typeface="Muli"/>
              </a:rPr>
            </a:br>
            <a:endParaRPr lang="en-US" sz="600" i="0" u="none" strike="noStrike" cap="none">
              <a:solidFill>
                <a:srgbClr val="000000"/>
              </a:solidFill>
              <a:latin typeface="Muli"/>
              <a:ea typeface="Muli"/>
              <a:cs typeface="Muli"/>
              <a:sym typeface="Muli"/>
            </a:endParaRPr>
          </a:p>
          <a:p>
            <a:pPr marL="0" marR="0" lvl="0" indent="0" rtl="0">
              <a:lnSpc>
                <a:spcPct val="100000"/>
              </a:lnSpc>
              <a:spcBef>
                <a:spcPts val="0"/>
              </a:spcBef>
              <a:spcAft>
                <a:spcPts val="0"/>
              </a:spcAft>
              <a:buClr>
                <a:srgbClr val="000000"/>
              </a:buClr>
              <a:buSzPts val="2400"/>
              <a:buFont typeface="Arial"/>
              <a:buNone/>
            </a:pPr>
            <a:r>
              <a:rPr lang="en-US" i="0" u="none" strike="noStrike" cap="none">
                <a:solidFill>
                  <a:srgbClr val="000000"/>
                </a:solidFill>
                <a:latin typeface="Muli"/>
                <a:ea typeface="Muli"/>
                <a:cs typeface="Muli"/>
                <a:sym typeface="Muli"/>
              </a:rPr>
              <a:t>Increase contractor incentives</a:t>
            </a:r>
          </a:p>
        </p:txBody>
      </p:sp>
      <p:cxnSp>
        <p:nvCxnSpPr>
          <p:cNvPr id="13" name="Straight Connector 12">
            <a:extLst>
              <a:ext uri="{FF2B5EF4-FFF2-40B4-BE49-F238E27FC236}">
                <a16:creationId xmlns:a16="http://schemas.microsoft.com/office/drawing/2014/main" id="{AD829231-4B82-630F-D08D-7A76396DE803}"/>
              </a:ext>
            </a:extLst>
          </p:cNvPr>
          <p:cNvCxnSpPr>
            <a:cxnSpLocks/>
          </p:cNvCxnSpPr>
          <p:nvPr/>
        </p:nvCxnSpPr>
        <p:spPr>
          <a:xfrm flipH="1">
            <a:off x="3277325" y="2958260"/>
            <a:ext cx="1179266" cy="0"/>
          </a:xfrm>
          <a:prstGeom prst="line">
            <a:avLst/>
          </a:prstGeom>
          <a:ln>
            <a:solidFill>
              <a:srgbClr val="C00000"/>
            </a:solidFill>
            <a:prstDash val="sysDash"/>
          </a:ln>
        </p:spPr>
        <p:style>
          <a:lnRef idx="3">
            <a:schemeClr val="accent4"/>
          </a:lnRef>
          <a:fillRef idx="0">
            <a:schemeClr val="accent4"/>
          </a:fillRef>
          <a:effectRef idx="2">
            <a:schemeClr val="accent4"/>
          </a:effectRef>
          <a:fontRef idx="minor">
            <a:schemeClr val="tx1"/>
          </a:fontRef>
        </p:style>
      </p:cxnSp>
      <p:cxnSp>
        <p:nvCxnSpPr>
          <p:cNvPr id="15" name="Straight Connector 14">
            <a:extLst>
              <a:ext uri="{FF2B5EF4-FFF2-40B4-BE49-F238E27FC236}">
                <a16:creationId xmlns:a16="http://schemas.microsoft.com/office/drawing/2014/main" id="{DCAA9D82-15D3-B437-A984-79D572182677}"/>
              </a:ext>
            </a:extLst>
          </p:cNvPr>
          <p:cNvCxnSpPr>
            <a:cxnSpLocks/>
          </p:cNvCxnSpPr>
          <p:nvPr/>
        </p:nvCxnSpPr>
        <p:spPr>
          <a:xfrm flipH="1">
            <a:off x="7204946" y="2958260"/>
            <a:ext cx="1242146" cy="0"/>
          </a:xfrm>
          <a:prstGeom prst="line">
            <a:avLst/>
          </a:prstGeom>
          <a:ln>
            <a:solidFill>
              <a:srgbClr val="C00000"/>
            </a:solidFill>
            <a:prstDash val="sysDash"/>
          </a:ln>
        </p:spPr>
        <p:style>
          <a:lnRef idx="3">
            <a:schemeClr val="accent4"/>
          </a:lnRef>
          <a:fillRef idx="0">
            <a:schemeClr val="accent4"/>
          </a:fillRef>
          <a:effectRef idx="2">
            <a:schemeClr val="accent4"/>
          </a:effectRef>
          <a:fontRef idx="minor">
            <a:schemeClr val="tx1"/>
          </a:fontRef>
        </p:style>
      </p:cxnSp>
      <p:cxnSp>
        <p:nvCxnSpPr>
          <p:cNvPr id="16" name="Straight Connector 15">
            <a:extLst>
              <a:ext uri="{FF2B5EF4-FFF2-40B4-BE49-F238E27FC236}">
                <a16:creationId xmlns:a16="http://schemas.microsoft.com/office/drawing/2014/main" id="{0764C4C3-DEFB-A2E2-1B4D-46E331F9EFC3}"/>
              </a:ext>
            </a:extLst>
          </p:cNvPr>
          <p:cNvCxnSpPr>
            <a:cxnSpLocks/>
          </p:cNvCxnSpPr>
          <p:nvPr/>
        </p:nvCxnSpPr>
        <p:spPr>
          <a:xfrm flipH="1">
            <a:off x="7590408" y="3317066"/>
            <a:ext cx="856684" cy="0"/>
          </a:xfrm>
          <a:prstGeom prst="line">
            <a:avLst/>
          </a:prstGeom>
          <a:ln>
            <a:solidFill>
              <a:srgbClr val="C00000"/>
            </a:solidFill>
            <a:prstDash val="sysDash"/>
          </a:ln>
        </p:spPr>
        <p:style>
          <a:lnRef idx="3">
            <a:schemeClr val="accent4"/>
          </a:lnRef>
          <a:fillRef idx="0">
            <a:schemeClr val="accent4"/>
          </a:fillRef>
          <a:effectRef idx="2">
            <a:schemeClr val="accent4"/>
          </a:effectRef>
          <a:fontRef idx="minor">
            <a:schemeClr val="tx1"/>
          </a:fontRef>
        </p:style>
      </p:cxnSp>
      <p:cxnSp>
        <p:nvCxnSpPr>
          <p:cNvPr id="18" name="Straight Connector 17">
            <a:extLst>
              <a:ext uri="{FF2B5EF4-FFF2-40B4-BE49-F238E27FC236}">
                <a16:creationId xmlns:a16="http://schemas.microsoft.com/office/drawing/2014/main" id="{6EC6E921-4470-8BAC-40C6-B5CECD434664}"/>
              </a:ext>
            </a:extLst>
          </p:cNvPr>
          <p:cNvCxnSpPr>
            <a:cxnSpLocks/>
          </p:cNvCxnSpPr>
          <p:nvPr/>
        </p:nvCxnSpPr>
        <p:spPr>
          <a:xfrm flipH="1">
            <a:off x="7821227" y="3709163"/>
            <a:ext cx="625865" cy="0"/>
          </a:xfrm>
          <a:prstGeom prst="line">
            <a:avLst/>
          </a:prstGeom>
          <a:ln>
            <a:solidFill>
              <a:srgbClr val="C00000"/>
            </a:solidFill>
            <a:prstDash val="sysDash"/>
          </a:ln>
        </p:spPr>
        <p:style>
          <a:lnRef idx="3">
            <a:schemeClr val="accent4"/>
          </a:lnRef>
          <a:fillRef idx="0">
            <a:schemeClr val="accent4"/>
          </a:fillRef>
          <a:effectRef idx="2">
            <a:schemeClr val="accent4"/>
          </a:effectRef>
          <a:fontRef idx="minor">
            <a:schemeClr val="tx1"/>
          </a:fontRef>
        </p:style>
      </p:cxnSp>
      <p:cxnSp>
        <p:nvCxnSpPr>
          <p:cNvPr id="20" name="Straight Connector 19">
            <a:extLst>
              <a:ext uri="{FF2B5EF4-FFF2-40B4-BE49-F238E27FC236}">
                <a16:creationId xmlns:a16="http://schemas.microsoft.com/office/drawing/2014/main" id="{59514589-B9E0-952C-A64F-B48E908FEDE6}"/>
              </a:ext>
            </a:extLst>
          </p:cNvPr>
          <p:cNvCxnSpPr>
            <a:cxnSpLocks/>
          </p:cNvCxnSpPr>
          <p:nvPr/>
        </p:nvCxnSpPr>
        <p:spPr>
          <a:xfrm flipH="1">
            <a:off x="7998781" y="4056872"/>
            <a:ext cx="448311" cy="0"/>
          </a:xfrm>
          <a:prstGeom prst="line">
            <a:avLst/>
          </a:prstGeom>
          <a:ln>
            <a:solidFill>
              <a:srgbClr val="C00000"/>
            </a:solidFill>
            <a:prstDash val="sysDash"/>
          </a:ln>
        </p:spPr>
        <p:style>
          <a:lnRef idx="3">
            <a:schemeClr val="accent4"/>
          </a:lnRef>
          <a:fillRef idx="0">
            <a:schemeClr val="accent4"/>
          </a:fillRef>
          <a:effectRef idx="2">
            <a:schemeClr val="accent4"/>
          </a:effectRef>
          <a:fontRef idx="minor">
            <a:schemeClr val="tx1"/>
          </a:fontRef>
        </p:style>
      </p:cxnSp>
      <p:cxnSp>
        <p:nvCxnSpPr>
          <p:cNvPr id="23" name="Straight Connector 22">
            <a:extLst>
              <a:ext uri="{FF2B5EF4-FFF2-40B4-BE49-F238E27FC236}">
                <a16:creationId xmlns:a16="http://schemas.microsoft.com/office/drawing/2014/main" id="{4CCF3B8A-A06E-C545-AA62-44B35BE2FC7D}"/>
              </a:ext>
            </a:extLst>
          </p:cNvPr>
          <p:cNvCxnSpPr>
            <a:cxnSpLocks/>
          </p:cNvCxnSpPr>
          <p:nvPr/>
        </p:nvCxnSpPr>
        <p:spPr>
          <a:xfrm flipH="1">
            <a:off x="3268447" y="3317066"/>
            <a:ext cx="859670" cy="0"/>
          </a:xfrm>
          <a:prstGeom prst="line">
            <a:avLst/>
          </a:prstGeom>
          <a:ln>
            <a:solidFill>
              <a:srgbClr val="C00000"/>
            </a:solidFill>
            <a:prstDash val="sysDash"/>
          </a:ln>
        </p:spPr>
        <p:style>
          <a:lnRef idx="3">
            <a:schemeClr val="accent4"/>
          </a:lnRef>
          <a:fillRef idx="0">
            <a:schemeClr val="accent4"/>
          </a:fillRef>
          <a:effectRef idx="2">
            <a:schemeClr val="accent4"/>
          </a:effectRef>
          <a:fontRef idx="minor">
            <a:schemeClr val="tx1"/>
          </a:fontRef>
        </p:style>
      </p:cxnSp>
      <p:cxnSp>
        <p:nvCxnSpPr>
          <p:cNvPr id="25" name="Straight Connector 24">
            <a:extLst>
              <a:ext uri="{FF2B5EF4-FFF2-40B4-BE49-F238E27FC236}">
                <a16:creationId xmlns:a16="http://schemas.microsoft.com/office/drawing/2014/main" id="{D705C513-4A94-7F82-FD13-B22C822BF480}"/>
              </a:ext>
            </a:extLst>
          </p:cNvPr>
          <p:cNvCxnSpPr>
            <a:cxnSpLocks/>
          </p:cNvCxnSpPr>
          <p:nvPr/>
        </p:nvCxnSpPr>
        <p:spPr>
          <a:xfrm flipH="1">
            <a:off x="3277325" y="3709163"/>
            <a:ext cx="690993" cy="0"/>
          </a:xfrm>
          <a:prstGeom prst="line">
            <a:avLst/>
          </a:prstGeom>
          <a:ln>
            <a:solidFill>
              <a:srgbClr val="C00000"/>
            </a:solidFill>
            <a:prstDash val="sysDash"/>
          </a:ln>
        </p:spPr>
        <p:style>
          <a:lnRef idx="3">
            <a:schemeClr val="accent4"/>
          </a:lnRef>
          <a:fillRef idx="0">
            <a:schemeClr val="accent4"/>
          </a:fillRef>
          <a:effectRef idx="2">
            <a:schemeClr val="accent4"/>
          </a:effectRef>
          <a:fontRef idx="minor">
            <a:schemeClr val="tx1"/>
          </a:fontRef>
        </p:style>
      </p:cxnSp>
      <p:cxnSp>
        <p:nvCxnSpPr>
          <p:cNvPr id="27" name="Straight Connector 26">
            <a:extLst>
              <a:ext uri="{FF2B5EF4-FFF2-40B4-BE49-F238E27FC236}">
                <a16:creationId xmlns:a16="http://schemas.microsoft.com/office/drawing/2014/main" id="{0DAF659C-58FA-B6EB-8A7C-1F1C4E571D69}"/>
              </a:ext>
            </a:extLst>
          </p:cNvPr>
          <p:cNvCxnSpPr>
            <a:cxnSpLocks/>
          </p:cNvCxnSpPr>
          <p:nvPr/>
        </p:nvCxnSpPr>
        <p:spPr>
          <a:xfrm flipH="1">
            <a:off x="3277325" y="4056872"/>
            <a:ext cx="415786" cy="0"/>
          </a:xfrm>
          <a:prstGeom prst="line">
            <a:avLst/>
          </a:prstGeom>
          <a:ln>
            <a:solidFill>
              <a:srgbClr val="C00000"/>
            </a:solidFill>
            <a:prstDash val="sysDash"/>
          </a:ln>
        </p:spPr>
        <p:style>
          <a:lnRef idx="3">
            <a:schemeClr val="accent4"/>
          </a:lnRef>
          <a:fillRef idx="0">
            <a:schemeClr val="accent4"/>
          </a:fillRef>
          <a:effectRef idx="2">
            <a:schemeClr val="accent4"/>
          </a:effectRef>
          <a:fontRef idx="minor">
            <a:schemeClr val="tx1"/>
          </a:fontRef>
        </p:style>
      </p:cxnSp>
      <p:grpSp>
        <p:nvGrpSpPr>
          <p:cNvPr id="1044" name="Group 1043">
            <a:extLst>
              <a:ext uri="{FF2B5EF4-FFF2-40B4-BE49-F238E27FC236}">
                <a16:creationId xmlns:a16="http://schemas.microsoft.com/office/drawing/2014/main" id="{AE2FB607-D8F6-821B-FA8A-FE63F9BCC239}"/>
              </a:ext>
            </a:extLst>
          </p:cNvPr>
          <p:cNvGrpSpPr/>
          <p:nvPr/>
        </p:nvGrpSpPr>
        <p:grpSpPr>
          <a:xfrm>
            <a:off x="904480" y="2683724"/>
            <a:ext cx="10383040" cy="2385426"/>
            <a:chOff x="904480" y="2683724"/>
            <a:chExt cx="10383040" cy="2385426"/>
          </a:xfrm>
        </p:grpSpPr>
        <p:cxnSp>
          <p:nvCxnSpPr>
            <p:cNvPr id="30" name="Straight Connector 29">
              <a:extLst>
                <a:ext uri="{FF2B5EF4-FFF2-40B4-BE49-F238E27FC236}">
                  <a16:creationId xmlns:a16="http://schemas.microsoft.com/office/drawing/2014/main" id="{654B5C37-9332-7A3B-E6A5-DD17A8AC6AF0}"/>
                </a:ext>
              </a:extLst>
            </p:cNvPr>
            <p:cNvCxnSpPr>
              <a:cxnSpLocks/>
            </p:cNvCxnSpPr>
            <p:nvPr/>
          </p:nvCxnSpPr>
          <p:spPr>
            <a:xfrm flipH="1">
              <a:off x="904480" y="4289300"/>
              <a:ext cx="10383040" cy="0"/>
            </a:xfrm>
            <a:prstGeom prst="line">
              <a:avLst/>
            </a:prstGeom>
            <a:ln/>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AED61FF7-2B8A-DAE4-1657-24B901CE0A6C}"/>
                </a:ext>
              </a:extLst>
            </p:cNvPr>
            <p:cNvCxnSpPr>
              <a:cxnSpLocks/>
            </p:cNvCxnSpPr>
            <p:nvPr/>
          </p:nvCxnSpPr>
          <p:spPr>
            <a:xfrm>
              <a:off x="8351654" y="2693852"/>
              <a:ext cx="0" cy="2375298"/>
            </a:xfrm>
            <a:prstGeom prst="line">
              <a:avLst/>
            </a:prstGeom>
            <a:ln w="57150">
              <a:solidFill>
                <a:srgbClr val="2C67B2"/>
              </a:solidFill>
            </a:ln>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C6F75F8F-26C5-66A6-4E27-6635D69FD237}"/>
                </a:ext>
              </a:extLst>
            </p:cNvPr>
            <p:cNvCxnSpPr>
              <a:cxnSpLocks/>
            </p:cNvCxnSpPr>
            <p:nvPr/>
          </p:nvCxnSpPr>
          <p:spPr>
            <a:xfrm>
              <a:off x="3372763" y="2683724"/>
              <a:ext cx="0" cy="2385426"/>
            </a:xfrm>
            <a:prstGeom prst="line">
              <a:avLst/>
            </a:prstGeom>
            <a:ln w="57150">
              <a:solidFill>
                <a:srgbClr val="2C67B2"/>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03271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44"/>
                                        </p:tgtEl>
                                        <p:attrNameLst>
                                          <p:attrName>style.visibility</p:attrName>
                                        </p:attrNameLst>
                                      </p:cBhvr>
                                      <p:to>
                                        <p:strVal val="visible"/>
                                      </p:to>
                                    </p:set>
                                    <p:animEffect transition="in" filter="wipe(left)">
                                      <p:cBhvr>
                                        <p:cTn id="11" dur="1250"/>
                                        <p:tgtEl>
                                          <p:spTgt spid="1044"/>
                                        </p:tgtEl>
                                      </p:cBhvr>
                                    </p:animEffect>
                                  </p:childTnLst>
                                </p:cTn>
                              </p:par>
                              <p:par>
                                <p:cTn id="12" presetID="47" presetClass="entr" presetSubtype="0" fill="hold" nodeType="withEffect">
                                  <p:stCondLst>
                                    <p:cond delay="250"/>
                                  </p:stCondLst>
                                  <p:childTnLst>
                                    <p:set>
                                      <p:cBhvr>
                                        <p:cTn id="13" dur="1" fill="hold">
                                          <p:stCondLst>
                                            <p:cond delay="0"/>
                                          </p:stCondLst>
                                        </p:cTn>
                                        <p:tgtEl>
                                          <p:spTgt spid="1042"/>
                                        </p:tgtEl>
                                        <p:attrNameLst>
                                          <p:attrName>style.visibility</p:attrName>
                                        </p:attrNameLst>
                                      </p:cBhvr>
                                      <p:to>
                                        <p:strVal val="visible"/>
                                      </p:to>
                                    </p:set>
                                    <p:animEffect transition="in" filter="fade">
                                      <p:cBhvr>
                                        <p:cTn id="14" dur="1000"/>
                                        <p:tgtEl>
                                          <p:spTgt spid="1042"/>
                                        </p:tgtEl>
                                      </p:cBhvr>
                                    </p:animEffect>
                                    <p:anim calcmode="lin" valueType="num">
                                      <p:cBhvr>
                                        <p:cTn id="15" dur="1000" fill="hold"/>
                                        <p:tgtEl>
                                          <p:spTgt spid="1042"/>
                                        </p:tgtEl>
                                        <p:attrNameLst>
                                          <p:attrName>ppt_x</p:attrName>
                                        </p:attrNameLst>
                                      </p:cBhvr>
                                      <p:tavLst>
                                        <p:tav tm="0">
                                          <p:val>
                                            <p:strVal val="#ppt_x"/>
                                          </p:val>
                                        </p:tav>
                                        <p:tav tm="100000">
                                          <p:val>
                                            <p:strVal val="#ppt_x"/>
                                          </p:val>
                                        </p:tav>
                                      </p:tavLst>
                                    </p:anim>
                                    <p:anim calcmode="lin" valueType="num">
                                      <p:cBhvr>
                                        <p:cTn id="16" dur="1000" fill="hold"/>
                                        <p:tgtEl>
                                          <p:spTgt spid="1042"/>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500"/>
                                  </p:stCondLst>
                                  <p:childTnLst>
                                    <p:set>
                                      <p:cBhvr>
                                        <p:cTn id="18" dur="1" fill="hold">
                                          <p:stCondLst>
                                            <p:cond delay="0"/>
                                          </p:stCondLst>
                                        </p:cTn>
                                        <p:tgtEl>
                                          <p:spTgt spid="1041"/>
                                        </p:tgtEl>
                                        <p:attrNameLst>
                                          <p:attrName>style.visibility</p:attrName>
                                        </p:attrNameLst>
                                      </p:cBhvr>
                                      <p:to>
                                        <p:strVal val="visible"/>
                                      </p:to>
                                    </p:set>
                                    <p:animEffect transition="in" filter="fade">
                                      <p:cBhvr>
                                        <p:cTn id="19" dur="1000"/>
                                        <p:tgtEl>
                                          <p:spTgt spid="1041"/>
                                        </p:tgtEl>
                                      </p:cBhvr>
                                    </p:animEffect>
                                    <p:anim calcmode="lin" valueType="num">
                                      <p:cBhvr>
                                        <p:cTn id="20" dur="1000" fill="hold"/>
                                        <p:tgtEl>
                                          <p:spTgt spid="1041"/>
                                        </p:tgtEl>
                                        <p:attrNameLst>
                                          <p:attrName>ppt_x</p:attrName>
                                        </p:attrNameLst>
                                      </p:cBhvr>
                                      <p:tavLst>
                                        <p:tav tm="0">
                                          <p:val>
                                            <p:strVal val="#ppt_x"/>
                                          </p:val>
                                        </p:tav>
                                        <p:tav tm="100000">
                                          <p:val>
                                            <p:strVal val="#ppt_x"/>
                                          </p:val>
                                        </p:tav>
                                      </p:tavLst>
                                    </p:anim>
                                    <p:anim calcmode="lin" valueType="num">
                                      <p:cBhvr>
                                        <p:cTn id="21" dur="1000" fill="hold"/>
                                        <p:tgtEl>
                                          <p:spTgt spid="1041"/>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750"/>
                                  </p:stCondLst>
                                  <p:childTnLst>
                                    <p:set>
                                      <p:cBhvr>
                                        <p:cTn id="23" dur="1" fill="hold">
                                          <p:stCondLst>
                                            <p:cond delay="0"/>
                                          </p:stCondLst>
                                        </p:cTn>
                                        <p:tgtEl>
                                          <p:spTgt spid="1040"/>
                                        </p:tgtEl>
                                        <p:attrNameLst>
                                          <p:attrName>style.visibility</p:attrName>
                                        </p:attrNameLst>
                                      </p:cBhvr>
                                      <p:to>
                                        <p:strVal val="visible"/>
                                      </p:to>
                                    </p:set>
                                    <p:animEffect transition="in" filter="fade">
                                      <p:cBhvr>
                                        <p:cTn id="24" dur="1000"/>
                                        <p:tgtEl>
                                          <p:spTgt spid="1040"/>
                                        </p:tgtEl>
                                      </p:cBhvr>
                                    </p:animEffect>
                                    <p:anim calcmode="lin" valueType="num">
                                      <p:cBhvr>
                                        <p:cTn id="25" dur="1000" fill="hold"/>
                                        <p:tgtEl>
                                          <p:spTgt spid="1040"/>
                                        </p:tgtEl>
                                        <p:attrNameLst>
                                          <p:attrName>ppt_x</p:attrName>
                                        </p:attrNameLst>
                                      </p:cBhvr>
                                      <p:tavLst>
                                        <p:tav tm="0">
                                          <p:val>
                                            <p:strVal val="#ppt_x"/>
                                          </p:val>
                                        </p:tav>
                                        <p:tav tm="100000">
                                          <p:val>
                                            <p:strVal val="#ppt_x"/>
                                          </p:val>
                                        </p:tav>
                                      </p:tavLst>
                                    </p:anim>
                                    <p:anim calcmode="lin" valueType="num">
                                      <p:cBhvr>
                                        <p:cTn id="26" dur="1000" fill="hold"/>
                                        <p:tgtEl>
                                          <p:spTgt spid="104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3">
                                            <p:txEl>
                                              <p:pRg st="0" end="0"/>
                                            </p:txEl>
                                          </p:spTgt>
                                        </p:tgtEl>
                                        <p:attrNameLst>
                                          <p:attrName>style.visibility</p:attrName>
                                        </p:attrNameLst>
                                      </p:cBhvr>
                                      <p:to>
                                        <p:strVal val="visible"/>
                                      </p:to>
                                    </p:set>
                                    <p:animEffect transition="in" filter="wipe(left)">
                                      <p:cBhvr>
                                        <p:cTn id="31" dur="500"/>
                                        <p:tgtEl>
                                          <p:spTgt spid="63">
                                            <p:txEl>
                                              <p:pRg st="0" end="0"/>
                                            </p:txEl>
                                          </p:spTgt>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wipe(left)">
                                      <p:cBhvr>
                                        <p:cTn id="39" dur="500"/>
                                        <p:tgtEl>
                                          <p:spTgt spid="9">
                                            <p:txEl>
                                              <p:pRg st="0" end="0"/>
                                            </p:txEl>
                                          </p:spTgt>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par>
                          <p:cTn id="44" fill="hold">
                            <p:stCondLst>
                              <p:cond delay="2000"/>
                            </p:stCondLst>
                            <p:childTnLst>
                              <p:par>
                                <p:cTn id="45" presetID="22" presetClass="entr" presetSubtype="8" fill="hold" nodeType="after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wipe(left)">
                                      <p:cBhvr>
                                        <p:cTn id="47" dur="500"/>
                                        <p:tgtEl>
                                          <p:spTgt spid="11">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3">
                                            <p:txEl>
                                              <p:pRg st="1" end="1"/>
                                            </p:txEl>
                                          </p:spTgt>
                                        </p:tgtEl>
                                        <p:attrNameLst>
                                          <p:attrName>style.visibility</p:attrName>
                                        </p:attrNameLst>
                                      </p:cBhvr>
                                      <p:to>
                                        <p:strVal val="visible"/>
                                      </p:to>
                                    </p:set>
                                    <p:animEffect transition="in" filter="wipe(left)">
                                      <p:cBhvr>
                                        <p:cTn id="52" dur="500"/>
                                        <p:tgtEl>
                                          <p:spTgt spid="63">
                                            <p:txEl>
                                              <p:pRg st="1" end="1"/>
                                            </p:txEl>
                                          </p:spTgt>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childTnLst>
                          </p:cTn>
                        </p:par>
                        <p:par>
                          <p:cTn id="57" fill="hold">
                            <p:stCondLst>
                              <p:cond delay="1000"/>
                            </p:stCondLst>
                            <p:childTnLst>
                              <p:par>
                                <p:cTn id="58" presetID="22" presetClass="entr" presetSubtype="8" fill="hold" nodeType="afterEffect">
                                  <p:stCondLst>
                                    <p:cond delay="0"/>
                                  </p:stCondLst>
                                  <p:childTnLst>
                                    <p:set>
                                      <p:cBhvr>
                                        <p:cTn id="59" dur="1" fill="hold">
                                          <p:stCondLst>
                                            <p:cond delay="0"/>
                                          </p:stCondLst>
                                        </p:cTn>
                                        <p:tgtEl>
                                          <p:spTgt spid="9">
                                            <p:txEl>
                                              <p:pRg st="1" end="1"/>
                                            </p:txEl>
                                          </p:spTgt>
                                        </p:tgtEl>
                                        <p:attrNameLst>
                                          <p:attrName>style.visibility</p:attrName>
                                        </p:attrNameLst>
                                      </p:cBhvr>
                                      <p:to>
                                        <p:strVal val="visible"/>
                                      </p:to>
                                    </p:set>
                                    <p:animEffect transition="in" filter="wipe(left)">
                                      <p:cBhvr>
                                        <p:cTn id="60" dur="500"/>
                                        <p:tgtEl>
                                          <p:spTgt spid="9">
                                            <p:txEl>
                                              <p:pRg st="1" end="1"/>
                                            </p:txEl>
                                          </p:spTgt>
                                        </p:tgtEl>
                                      </p:cBhvr>
                                    </p:animEffect>
                                  </p:childTnLst>
                                </p:cTn>
                              </p:par>
                            </p:childTnLst>
                          </p:cTn>
                        </p:par>
                        <p:par>
                          <p:cTn id="61" fill="hold">
                            <p:stCondLst>
                              <p:cond delay="1500"/>
                            </p:stCondLst>
                            <p:childTnLst>
                              <p:par>
                                <p:cTn id="62" presetID="22" presetClass="entr" presetSubtype="8"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par>
                          <p:cTn id="65" fill="hold">
                            <p:stCondLst>
                              <p:cond delay="2000"/>
                            </p:stCondLst>
                            <p:childTnLst>
                              <p:par>
                                <p:cTn id="66" presetID="22" presetClass="entr" presetSubtype="8" fill="hold" nodeType="afterEffect">
                                  <p:stCondLst>
                                    <p:cond delay="0"/>
                                  </p:stCondLst>
                                  <p:childTnLst>
                                    <p:set>
                                      <p:cBhvr>
                                        <p:cTn id="67" dur="1" fill="hold">
                                          <p:stCondLst>
                                            <p:cond delay="0"/>
                                          </p:stCondLst>
                                        </p:cTn>
                                        <p:tgtEl>
                                          <p:spTgt spid="11">
                                            <p:txEl>
                                              <p:pRg st="1" end="1"/>
                                            </p:txEl>
                                          </p:spTgt>
                                        </p:tgtEl>
                                        <p:attrNameLst>
                                          <p:attrName>style.visibility</p:attrName>
                                        </p:attrNameLst>
                                      </p:cBhvr>
                                      <p:to>
                                        <p:strVal val="visible"/>
                                      </p:to>
                                    </p:set>
                                    <p:animEffect transition="in" filter="wipe(left)">
                                      <p:cBhvr>
                                        <p:cTn id="68" dur="500"/>
                                        <p:tgtEl>
                                          <p:spTgt spid="11">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63">
                                            <p:txEl>
                                              <p:pRg st="2" end="2"/>
                                            </p:txEl>
                                          </p:spTgt>
                                        </p:tgtEl>
                                        <p:attrNameLst>
                                          <p:attrName>style.visibility</p:attrName>
                                        </p:attrNameLst>
                                      </p:cBhvr>
                                      <p:to>
                                        <p:strVal val="visible"/>
                                      </p:to>
                                    </p:set>
                                    <p:animEffect transition="in" filter="wipe(left)">
                                      <p:cBhvr>
                                        <p:cTn id="73" dur="500"/>
                                        <p:tgtEl>
                                          <p:spTgt spid="63">
                                            <p:txEl>
                                              <p:pRg st="2" end="2"/>
                                            </p:txEl>
                                          </p:spTgt>
                                        </p:tgtEl>
                                      </p:cBhvr>
                                    </p:animEffect>
                                  </p:childTnLst>
                                </p:cTn>
                              </p:par>
                            </p:childTnLst>
                          </p:cTn>
                        </p:par>
                        <p:par>
                          <p:cTn id="74" fill="hold">
                            <p:stCondLst>
                              <p:cond delay="500"/>
                            </p:stCondLst>
                            <p:childTnLst>
                              <p:par>
                                <p:cTn id="75" presetID="22" presetClass="entr" presetSubtype="8" fill="hold" nodeType="after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left)">
                                      <p:cBhvr>
                                        <p:cTn id="77" dur="500"/>
                                        <p:tgtEl>
                                          <p:spTgt spid="25"/>
                                        </p:tgtEl>
                                      </p:cBhvr>
                                    </p:animEffect>
                                  </p:childTnLst>
                                </p:cTn>
                              </p:par>
                            </p:childTnLst>
                          </p:cTn>
                        </p:par>
                        <p:par>
                          <p:cTn id="78" fill="hold">
                            <p:stCondLst>
                              <p:cond delay="1000"/>
                            </p:stCondLst>
                            <p:childTnLst>
                              <p:par>
                                <p:cTn id="79" presetID="22" presetClass="entr" presetSubtype="8" fill="hold" nodeType="afterEffect">
                                  <p:stCondLst>
                                    <p:cond delay="0"/>
                                  </p:stCondLst>
                                  <p:childTnLst>
                                    <p:set>
                                      <p:cBhvr>
                                        <p:cTn id="80" dur="1" fill="hold">
                                          <p:stCondLst>
                                            <p:cond delay="0"/>
                                          </p:stCondLst>
                                        </p:cTn>
                                        <p:tgtEl>
                                          <p:spTgt spid="9">
                                            <p:txEl>
                                              <p:pRg st="2" end="2"/>
                                            </p:txEl>
                                          </p:spTgt>
                                        </p:tgtEl>
                                        <p:attrNameLst>
                                          <p:attrName>style.visibility</p:attrName>
                                        </p:attrNameLst>
                                      </p:cBhvr>
                                      <p:to>
                                        <p:strVal val="visible"/>
                                      </p:to>
                                    </p:set>
                                    <p:animEffect transition="in" filter="wipe(left)">
                                      <p:cBhvr>
                                        <p:cTn id="81" dur="500"/>
                                        <p:tgtEl>
                                          <p:spTgt spid="9">
                                            <p:txEl>
                                              <p:pRg st="2" end="2"/>
                                            </p:txEl>
                                          </p:spTgt>
                                        </p:tgtEl>
                                      </p:cBhvr>
                                    </p:animEffect>
                                  </p:childTnLst>
                                </p:cTn>
                              </p:par>
                            </p:childTnLst>
                          </p:cTn>
                        </p:par>
                        <p:par>
                          <p:cTn id="82" fill="hold">
                            <p:stCondLst>
                              <p:cond delay="1500"/>
                            </p:stCondLst>
                            <p:childTnLst>
                              <p:par>
                                <p:cTn id="83" presetID="22" presetClass="entr" presetSubtype="8" fill="hold" nodeType="after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wipe(left)">
                                      <p:cBhvr>
                                        <p:cTn id="85" dur="500"/>
                                        <p:tgtEl>
                                          <p:spTgt spid="18"/>
                                        </p:tgtEl>
                                      </p:cBhvr>
                                    </p:animEffect>
                                  </p:childTnLst>
                                </p:cTn>
                              </p:par>
                            </p:childTnLst>
                          </p:cTn>
                        </p:par>
                        <p:par>
                          <p:cTn id="86" fill="hold">
                            <p:stCondLst>
                              <p:cond delay="2000"/>
                            </p:stCondLst>
                            <p:childTnLst>
                              <p:par>
                                <p:cTn id="87" presetID="22" presetClass="entr" presetSubtype="8" fill="hold" nodeType="afterEffect">
                                  <p:stCondLst>
                                    <p:cond delay="0"/>
                                  </p:stCondLst>
                                  <p:childTnLst>
                                    <p:set>
                                      <p:cBhvr>
                                        <p:cTn id="88" dur="1" fill="hold">
                                          <p:stCondLst>
                                            <p:cond delay="0"/>
                                          </p:stCondLst>
                                        </p:cTn>
                                        <p:tgtEl>
                                          <p:spTgt spid="11">
                                            <p:txEl>
                                              <p:pRg st="2" end="2"/>
                                            </p:txEl>
                                          </p:spTgt>
                                        </p:tgtEl>
                                        <p:attrNameLst>
                                          <p:attrName>style.visibility</p:attrName>
                                        </p:attrNameLst>
                                      </p:cBhvr>
                                      <p:to>
                                        <p:strVal val="visible"/>
                                      </p:to>
                                    </p:set>
                                    <p:animEffect transition="in" filter="wipe(left)">
                                      <p:cBhvr>
                                        <p:cTn id="89" dur="500"/>
                                        <p:tgtEl>
                                          <p:spTgt spid="11">
                                            <p:txEl>
                                              <p:pRg st="2" end="2"/>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63">
                                            <p:txEl>
                                              <p:pRg st="3" end="3"/>
                                            </p:txEl>
                                          </p:spTgt>
                                        </p:tgtEl>
                                        <p:attrNameLst>
                                          <p:attrName>style.visibility</p:attrName>
                                        </p:attrNameLst>
                                      </p:cBhvr>
                                      <p:to>
                                        <p:strVal val="visible"/>
                                      </p:to>
                                    </p:set>
                                    <p:animEffect transition="in" filter="wipe(left)">
                                      <p:cBhvr>
                                        <p:cTn id="94" dur="500"/>
                                        <p:tgtEl>
                                          <p:spTgt spid="63">
                                            <p:txEl>
                                              <p:pRg st="3" end="3"/>
                                            </p:txEl>
                                          </p:spTgt>
                                        </p:tgtEl>
                                      </p:cBhvr>
                                    </p:animEffect>
                                  </p:childTnLst>
                                </p:cTn>
                              </p:par>
                            </p:childTnLst>
                          </p:cTn>
                        </p:par>
                        <p:par>
                          <p:cTn id="95" fill="hold">
                            <p:stCondLst>
                              <p:cond delay="500"/>
                            </p:stCondLst>
                            <p:childTnLst>
                              <p:par>
                                <p:cTn id="96" presetID="22" presetClass="entr" presetSubtype="8" fill="hold" nodeType="after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wipe(left)">
                                      <p:cBhvr>
                                        <p:cTn id="98" dur="500"/>
                                        <p:tgtEl>
                                          <p:spTgt spid="27"/>
                                        </p:tgtEl>
                                      </p:cBhvr>
                                    </p:animEffect>
                                  </p:childTnLst>
                                </p:cTn>
                              </p:par>
                            </p:childTnLst>
                          </p:cTn>
                        </p:par>
                        <p:par>
                          <p:cTn id="99" fill="hold">
                            <p:stCondLst>
                              <p:cond delay="1000"/>
                            </p:stCondLst>
                            <p:childTnLst>
                              <p:par>
                                <p:cTn id="100" presetID="22" presetClass="entr" presetSubtype="8" fill="hold" nodeType="afterEffect">
                                  <p:stCondLst>
                                    <p:cond delay="0"/>
                                  </p:stCondLst>
                                  <p:childTnLst>
                                    <p:set>
                                      <p:cBhvr>
                                        <p:cTn id="101" dur="1" fill="hold">
                                          <p:stCondLst>
                                            <p:cond delay="0"/>
                                          </p:stCondLst>
                                        </p:cTn>
                                        <p:tgtEl>
                                          <p:spTgt spid="9">
                                            <p:txEl>
                                              <p:pRg st="3" end="3"/>
                                            </p:txEl>
                                          </p:spTgt>
                                        </p:tgtEl>
                                        <p:attrNameLst>
                                          <p:attrName>style.visibility</p:attrName>
                                        </p:attrNameLst>
                                      </p:cBhvr>
                                      <p:to>
                                        <p:strVal val="visible"/>
                                      </p:to>
                                    </p:set>
                                    <p:animEffect transition="in" filter="wipe(left)">
                                      <p:cBhvr>
                                        <p:cTn id="102" dur="500"/>
                                        <p:tgtEl>
                                          <p:spTgt spid="9">
                                            <p:txEl>
                                              <p:pRg st="3" end="3"/>
                                            </p:txEl>
                                          </p:spTgt>
                                        </p:tgtEl>
                                      </p:cBhvr>
                                    </p:animEffect>
                                  </p:childTnLst>
                                </p:cTn>
                              </p:par>
                            </p:childTnLst>
                          </p:cTn>
                        </p:par>
                        <p:par>
                          <p:cTn id="103" fill="hold">
                            <p:stCondLst>
                              <p:cond delay="1500"/>
                            </p:stCondLst>
                            <p:childTnLst>
                              <p:par>
                                <p:cTn id="104" presetID="22" presetClass="entr" presetSubtype="8" fill="hold" nodeType="afterEffect">
                                  <p:stCondLst>
                                    <p:cond delay="0"/>
                                  </p:stCondLst>
                                  <p:childTnLst>
                                    <p:set>
                                      <p:cBhvr>
                                        <p:cTn id="105" dur="1" fill="hold">
                                          <p:stCondLst>
                                            <p:cond delay="0"/>
                                          </p:stCondLst>
                                        </p:cTn>
                                        <p:tgtEl>
                                          <p:spTgt spid="20"/>
                                        </p:tgtEl>
                                        <p:attrNameLst>
                                          <p:attrName>style.visibility</p:attrName>
                                        </p:attrNameLst>
                                      </p:cBhvr>
                                      <p:to>
                                        <p:strVal val="visible"/>
                                      </p:to>
                                    </p:set>
                                    <p:animEffect transition="in" filter="wipe(left)">
                                      <p:cBhvr>
                                        <p:cTn id="106" dur="500"/>
                                        <p:tgtEl>
                                          <p:spTgt spid="20"/>
                                        </p:tgtEl>
                                      </p:cBhvr>
                                    </p:animEffect>
                                  </p:childTnLst>
                                </p:cTn>
                              </p:par>
                            </p:childTnLst>
                          </p:cTn>
                        </p:par>
                        <p:par>
                          <p:cTn id="107" fill="hold">
                            <p:stCondLst>
                              <p:cond delay="2000"/>
                            </p:stCondLst>
                            <p:childTnLst>
                              <p:par>
                                <p:cTn id="108" presetID="22" presetClass="entr" presetSubtype="8" fill="hold" nodeType="afterEffect">
                                  <p:stCondLst>
                                    <p:cond delay="0"/>
                                  </p:stCondLst>
                                  <p:childTnLst>
                                    <p:set>
                                      <p:cBhvr>
                                        <p:cTn id="109" dur="1" fill="hold">
                                          <p:stCondLst>
                                            <p:cond delay="0"/>
                                          </p:stCondLst>
                                        </p:cTn>
                                        <p:tgtEl>
                                          <p:spTgt spid="11">
                                            <p:txEl>
                                              <p:pRg st="3" end="3"/>
                                            </p:txEl>
                                          </p:spTgt>
                                        </p:tgtEl>
                                        <p:attrNameLst>
                                          <p:attrName>style.visibility</p:attrName>
                                        </p:attrNameLst>
                                      </p:cBhvr>
                                      <p:to>
                                        <p:strVal val="visible"/>
                                      </p:to>
                                    </p:set>
                                    <p:animEffect transition="in" filter="wipe(left)">
                                      <p:cBhvr>
                                        <p:cTn id="110"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0B44E-5BC6-4B42-AF93-FB0E606644AC}"/>
              </a:ext>
            </a:extLst>
          </p:cNvPr>
          <p:cNvSpPr>
            <a:spLocks noGrp="1"/>
          </p:cNvSpPr>
          <p:nvPr>
            <p:ph type="title"/>
          </p:nvPr>
        </p:nvSpPr>
        <p:spPr/>
        <p:txBody>
          <a:bodyPr/>
          <a:lstStyle/>
          <a:p>
            <a:r>
              <a:rPr lang="en-US"/>
              <a:t>Community Firewood Program</a:t>
            </a:r>
          </a:p>
        </p:txBody>
      </p:sp>
      <p:sp>
        <p:nvSpPr>
          <p:cNvPr id="3" name="Google Shape;88;p17">
            <a:extLst>
              <a:ext uri="{FF2B5EF4-FFF2-40B4-BE49-F238E27FC236}">
                <a16:creationId xmlns:a16="http://schemas.microsoft.com/office/drawing/2014/main" id="{4202C95B-569D-4179-B1EC-484E8C95A311}"/>
              </a:ext>
            </a:extLst>
          </p:cNvPr>
          <p:cNvSpPr/>
          <p:nvPr/>
        </p:nvSpPr>
        <p:spPr>
          <a:xfrm>
            <a:off x="722924" y="1381877"/>
            <a:ext cx="1151129" cy="1331861"/>
          </a:xfrm>
          <a:prstGeom prst="rect">
            <a:avLst/>
          </a:prstGeom>
          <a:blipFill rotWithShape="1">
            <a:blip r:embed="rId2" cstate="print">
              <a:alphaModFix/>
              <a:extLst>
                <a:ext uri="{28A0092B-C50C-407E-A947-70E740481C1C}">
                  <a14:useLocalDpi xmlns:a14="http://schemas.microsoft.com/office/drawing/2010/main"/>
                </a:ext>
              </a:extLst>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 name="Google Shape;227;gbfcfb1a445_0_6">
            <a:extLst>
              <a:ext uri="{FF2B5EF4-FFF2-40B4-BE49-F238E27FC236}">
                <a16:creationId xmlns:a16="http://schemas.microsoft.com/office/drawing/2014/main" id="{36B5A27C-2BA5-488F-BAFB-4323CA815960}"/>
              </a:ext>
            </a:extLst>
          </p:cNvPr>
          <p:cNvSpPr txBox="1"/>
          <p:nvPr/>
        </p:nvSpPr>
        <p:spPr>
          <a:xfrm>
            <a:off x="2038350" y="1668373"/>
            <a:ext cx="9239250" cy="11695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200" i="0" u="none" strike="noStrike" cap="none">
                <a:solidFill>
                  <a:srgbClr val="000000"/>
                </a:solidFill>
                <a:latin typeface="Muli"/>
                <a:ea typeface="Muli"/>
                <a:cs typeface="Muli"/>
                <a:sym typeface="Muli"/>
              </a:rPr>
              <a:t>Provide community dry seasoned wood to older adults, low-income, and disabled.</a:t>
            </a:r>
          </a:p>
        </p:txBody>
      </p:sp>
      <p:sp>
        <p:nvSpPr>
          <p:cNvPr id="5" name="Google Shape;227;gbfcfb1a445_0_6">
            <a:extLst>
              <a:ext uri="{FF2B5EF4-FFF2-40B4-BE49-F238E27FC236}">
                <a16:creationId xmlns:a16="http://schemas.microsoft.com/office/drawing/2014/main" id="{99EF3DE3-A2F5-44C3-960E-3E47AFE64337}"/>
              </a:ext>
            </a:extLst>
          </p:cNvPr>
          <p:cNvSpPr txBox="1"/>
          <p:nvPr/>
        </p:nvSpPr>
        <p:spPr>
          <a:xfrm>
            <a:off x="8726591" y="3806010"/>
            <a:ext cx="2716731" cy="1569630"/>
          </a:xfrm>
          <a:prstGeom prst="rect">
            <a:avLst/>
          </a:prstGeom>
          <a:noFill/>
          <a:ln>
            <a:noFill/>
          </a:ln>
        </p:spPr>
        <p:txBody>
          <a:bodyPr spcFirstLastPara="1" wrap="square" lIns="91425" tIns="91425" rIns="91425" bIns="91425" anchor="t" anchorCtr="0">
            <a:spAutoFit/>
          </a:bodyPr>
          <a:lstStyle/>
          <a:p>
            <a:pPr lvl="0">
              <a:buClr>
                <a:srgbClr val="000000"/>
              </a:buClr>
              <a:buSzPts val="2400"/>
            </a:pPr>
            <a:r>
              <a:rPr lang="en-US" i="1">
                <a:solidFill>
                  <a:srgbClr val="000000"/>
                </a:solidFill>
                <a:latin typeface="Muli"/>
                <a:ea typeface="Muli"/>
                <a:cs typeface="Muli"/>
                <a:sym typeface="Muli"/>
              </a:rPr>
              <a:t>This effort has proven challenging to make self sustainable due to the cost of transporting sourced wood.</a:t>
            </a:r>
            <a:endParaRPr i="1" u="none" strike="noStrike" cap="none">
              <a:solidFill>
                <a:srgbClr val="000000"/>
              </a:solidFill>
              <a:latin typeface="Muli"/>
              <a:ea typeface="Muli"/>
              <a:cs typeface="Muli"/>
              <a:sym typeface="Muli"/>
            </a:endParaRPr>
          </a:p>
        </p:txBody>
      </p:sp>
      <p:pic>
        <p:nvPicPr>
          <p:cNvPr id="6" name="Google Shape;214;gbf894c356f_0_23">
            <a:extLst>
              <a:ext uri="{FF2B5EF4-FFF2-40B4-BE49-F238E27FC236}">
                <a16:creationId xmlns:a16="http://schemas.microsoft.com/office/drawing/2014/main" id="{CCABB44C-39C0-40E1-8BC9-643C336F7CB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338726" y="3877866"/>
            <a:ext cx="3834772" cy="2157071"/>
          </a:xfrm>
          <a:prstGeom prst="rect">
            <a:avLst/>
          </a:prstGeom>
          <a:ln>
            <a:noFill/>
          </a:ln>
          <a:effectLst>
            <a:outerShdw blurRad="292100" dist="139700" dir="2700000" algn="tl" rotWithShape="0">
              <a:srgbClr val="333333">
                <a:alpha val="65000"/>
              </a:srgbClr>
            </a:outerShdw>
          </a:effectLst>
        </p:spPr>
      </p:pic>
      <p:pic>
        <p:nvPicPr>
          <p:cNvPr id="7" name="Google Shape;215;gbf894c356f_0_23">
            <a:extLst>
              <a:ext uri="{FF2B5EF4-FFF2-40B4-BE49-F238E27FC236}">
                <a16:creationId xmlns:a16="http://schemas.microsoft.com/office/drawing/2014/main" id="{726DB50C-F62D-4BF4-8BD3-5DB6E8249BFF}"/>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84518" y="2941571"/>
            <a:ext cx="3533986" cy="2157071"/>
          </a:xfrm>
          <a:prstGeom prst="rect">
            <a:avLst/>
          </a:prstGeom>
          <a:ln>
            <a:noFill/>
          </a:ln>
          <a:effectLst>
            <a:outerShdw blurRad="292100" dist="139700" dir="2700000" algn="tl" rotWithShape="0">
              <a:srgbClr val="333333">
                <a:alpha val="65000"/>
              </a:srgbClr>
            </a:outerShdw>
          </a:effectLst>
        </p:spPr>
      </p:pic>
      <p:sp>
        <p:nvSpPr>
          <p:cNvPr id="8" name="Google Shape;227;gbfcfb1a445_0_6">
            <a:extLst>
              <a:ext uri="{FF2B5EF4-FFF2-40B4-BE49-F238E27FC236}">
                <a16:creationId xmlns:a16="http://schemas.microsoft.com/office/drawing/2014/main" id="{07912B80-5E62-1D31-721C-4BABCBE1D6FF}"/>
              </a:ext>
            </a:extLst>
          </p:cNvPr>
          <p:cNvSpPr txBox="1"/>
          <p:nvPr/>
        </p:nvSpPr>
        <p:spPr>
          <a:xfrm>
            <a:off x="5030545" y="2729608"/>
            <a:ext cx="5027855" cy="101563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i="1" u="none" strike="noStrike" cap="none">
                <a:solidFill>
                  <a:srgbClr val="000000"/>
                </a:solidFill>
                <a:latin typeface="Muli"/>
                <a:ea typeface="Muli"/>
                <a:cs typeface="Muli"/>
                <a:sym typeface="Muli"/>
              </a:rPr>
              <a:t>Provides dry firewood, under 20% moisture content.</a:t>
            </a:r>
          </a:p>
          <a:p>
            <a:pPr marL="0" marR="0" lvl="0" indent="0" algn="l" rtl="0">
              <a:lnSpc>
                <a:spcPct val="100000"/>
              </a:lnSpc>
              <a:spcBef>
                <a:spcPts val="0"/>
              </a:spcBef>
              <a:spcAft>
                <a:spcPts val="0"/>
              </a:spcAft>
              <a:buClr>
                <a:srgbClr val="000000"/>
              </a:buClr>
              <a:buSzPts val="2400"/>
              <a:buFont typeface="Arial"/>
              <a:buNone/>
            </a:pPr>
            <a:r>
              <a:rPr lang="en-US" i="1">
                <a:solidFill>
                  <a:srgbClr val="000000"/>
                </a:solidFill>
                <a:latin typeface="Muli"/>
                <a:ea typeface="Muli"/>
                <a:cs typeface="Muli"/>
                <a:sym typeface="Muli"/>
              </a:rPr>
              <a:t>At least 80% of sales are to low income, older adults, and disabled residents. </a:t>
            </a:r>
            <a:endParaRPr i="1" u="none" strike="noStrike" cap="none">
              <a:solidFill>
                <a:srgbClr val="000000"/>
              </a:solidFill>
              <a:latin typeface="Muli"/>
              <a:ea typeface="Muli"/>
              <a:cs typeface="Muli"/>
              <a:sym typeface="Muli"/>
            </a:endParaRPr>
          </a:p>
        </p:txBody>
      </p:sp>
    </p:spTree>
    <p:extLst>
      <p:ext uri="{BB962C8B-B14F-4D97-AF65-F5344CB8AC3E}">
        <p14:creationId xmlns:p14="http://schemas.microsoft.com/office/powerpoint/2010/main" val="1403261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250"/>
                            </p:stCondLst>
                            <p:childTnLst>
                              <p:par>
                                <p:cTn id="17" presetID="10" presetClass="entr" presetSubtype="0"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0B44E-5BC6-4B42-AF93-FB0E606644AC}"/>
              </a:ext>
            </a:extLst>
          </p:cNvPr>
          <p:cNvSpPr>
            <a:spLocks noGrp="1"/>
          </p:cNvSpPr>
          <p:nvPr>
            <p:ph type="title"/>
          </p:nvPr>
        </p:nvSpPr>
        <p:spPr/>
        <p:txBody>
          <a:bodyPr/>
          <a:lstStyle/>
          <a:p>
            <a:r>
              <a:rPr lang="en-US"/>
              <a:t>Code Enforcement</a:t>
            </a:r>
          </a:p>
        </p:txBody>
      </p:sp>
      <p:sp>
        <p:nvSpPr>
          <p:cNvPr id="3" name="Google Shape;89;p17">
            <a:extLst>
              <a:ext uri="{FF2B5EF4-FFF2-40B4-BE49-F238E27FC236}">
                <a16:creationId xmlns:a16="http://schemas.microsoft.com/office/drawing/2014/main" id="{DA11226E-6665-4271-A39D-5EA05D090EB7}"/>
              </a:ext>
            </a:extLst>
          </p:cNvPr>
          <p:cNvSpPr/>
          <p:nvPr/>
        </p:nvSpPr>
        <p:spPr>
          <a:xfrm>
            <a:off x="725123" y="1526565"/>
            <a:ext cx="1255770" cy="1245300"/>
          </a:xfrm>
          <a:prstGeom prst="rect">
            <a:avLst/>
          </a:prstGeom>
          <a:blipFill rotWithShape="1">
            <a:blip r:embed="rId2" cstate="print">
              <a:alphaModFix/>
              <a:extLst>
                <a:ext uri="{28A0092B-C50C-407E-A947-70E740481C1C}">
                  <a14:useLocalDpi xmlns:a14="http://schemas.microsoft.com/office/drawing/2010/main"/>
                </a:ext>
              </a:extLst>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 name="Google Shape;227;gbfcfb1a445_0_6">
            <a:extLst>
              <a:ext uri="{FF2B5EF4-FFF2-40B4-BE49-F238E27FC236}">
                <a16:creationId xmlns:a16="http://schemas.microsoft.com/office/drawing/2014/main" id="{48B4A8C9-604A-410F-B6F5-36661BD3B9D6}"/>
              </a:ext>
            </a:extLst>
          </p:cNvPr>
          <p:cNvSpPr txBox="1"/>
          <p:nvPr/>
        </p:nvSpPr>
        <p:spPr>
          <a:xfrm>
            <a:off x="2038350" y="1668373"/>
            <a:ext cx="9239250"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200" i="0" u="none" strike="noStrike" cap="none">
                <a:solidFill>
                  <a:srgbClr val="000000"/>
                </a:solidFill>
                <a:latin typeface="Muli"/>
                <a:ea typeface="Muli"/>
                <a:cs typeface="Muli"/>
                <a:sym typeface="Muli"/>
              </a:rPr>
              <a:t>Provide funding to the City of Oakridge to enforce the city’s smoke opacity ordinance and expand the </a:t>
            </a:r>
            <a:r>
              <a:rPr lang="en-US" sz="3200">
                <a:latin typeface="Muli"/>
                <a:ea typeface="Muli"/>
                <a:cs typeface="Muli"/>
                <a:sym typeface="Muli"/>
              </a:rPr>
              <a:t>city’s </a:t>
            </a:r>
            <a:r>
              <a:rPr lang="en-US" sz="3200" i="0" u="none" strike="noStrike" cap="none">
                <a:solidFill>
                  <a:srgbClr val="000000"/>
                </a:solidFill>
                <a:latin typeface="Muli"/>
                <a:ea typeface="Muli"/>
                <a:cs typeface="Muli"/>
                <a:sym typeface="Muli"/>
              </a:rPr>
              <a:t>education focused diversion program</a:t>
            </a:r>
            <a:r>
              <a:rPr lang="en-US" sz="3200">
                <a:latin typeface="Muli"/>
                <a:ea typeface="Muli"/>
                <a:cs typeface="Muli"/>
                <a:sym typeface="Muli"/>
              </a:rPr>
              <a:t>.</a:t>
            </a:r>
            <a:endParaRPr lang="en-US" sz="3200" i="0" u="none" strike="noStrike" cap="none">
              <a:solidFill>
                <a:srgbClr val="000000"/>
              </a:solidFill>
              <a:latin typeface="Muli"/>
              <a:ea typeface="Muli"/>
              <a:cs typeface="Muli"/>
              <a:sym typeface="Muli"/>
            </a:endParaRPr>
          </a:p>
        </p:txBody>
      </p:sp>
      <p:sp>
        <p:nvSpPr>
          <p:cNvPr id="5" name="Google Shape;227;gbfcfb1a445_0_6">
            <a:extLst>
              <a:ext uri="{FF2B5EF4-FFF2-40B4-BE49-F238E27FC236}">
                <a16:creationId xmlns:a16="http://schemas.microsoft.com/office/drawing/2014/main" id="{08B8A47D-D325-4D4B-B641-F10BA9A6BCF9}"/>
              </a:ext>
            </a:extLst>
          </p:cNvPr>
          <p:cNvSpPr txBox="1"/>
          <p:nvPr/>
        </p:nvSpPr>
        <p:spPr>
          <a:xfrm>
            <a:off x="1189904" y="3429000"/>
            <a:ext cx="3860078" cy="233907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000" i="1" u="none" strike="noStrike" cap="none">
                <a:solidFill>
                  <a:srgbClr val="000000"/>
                </a:solidFill>
                <a:latin typeface="Muli"/>
                <a:ea typeface="Muli"/>
                <a:cs typeface="Muli"/>
                <a:sym typeface="Muli"/>
              </a:rPr>
              <a:t>This grant funding source provides the Oakridge Police Department with $71,000 a year through 2027.</a:t>
            </a:r>
          </a:p>
          <a:p>
            <a:pPr marL="0" marR="0" lvl="0" indent="0" algn="l" rtl="0">
              <a:lnSpc>
                <a:spcPct val="100000"/>
              </a:lnSpc>
              <a:spcBef>
                <a:spcPts val="0"/>
              </a:spcBef>
              <a:spcAft>
                <a:spcPts val="0"/>
              </a:spcAft>
              <a:buClr>
                <a:srgbClr val="000000"/>
              </a:buClr>
              <a:buSzPts val="2400"/>
              <a:buFont typeface="Arial"/>
              <a:buNone/>
            </a:pPr>
            <a:endParaRPr lang="en-US" sz="2000" i="1">
              <a:solidFill>
                <a:srgbClr val="000000"/>
              </a:solidFill>
              <a:latin typeface="Muli"/>
              <a:ea typeface="Muli"/>
              <a:cs typeface="Muli"/>
              <a:sym typeface="Muli"/>
            </a:endParaRPr>
          </a:p>
          <a:p>
            <a:pPr marL="0" marR="0" lvl="0" indent="0" algn="r" rtl="0">
              <a:lnSpc>
                <a:spcPct val="100000"/>
              </a:lnSpc>
              <a:spcBef>
                <a:spcPts val="0"/>
              </a:spcBef>
              <a:spcAft>
                <a:spcPts val="0"/>
              </a:spcAft>
              <a:buClr>
                <a:srgbClr val="000000"/>
              </a:buClr>
              <a:buSzPts val="2400"/>
              <a:buFont typeface="Arial"/>
              <a:buNone/>
            </a:pPr>
            <a:r>
              <a:rPr lang="en-US" sz="2000" i="1" u="none" strike="noStrike" cap="none">
                <a:solidFill>
                  <a:srgbClr val="000000"/>
                </a:solidFill>
                <a:latin typeface="Muli"/>
                <a:ea typeface="Muli"/>
                <a:cs typeface="Muli"/>
                <a:sym typeface="Muli"/>
              </a:rPr>
              <a:t>OPD can </a:t>
            </a:r>
            <a:r>
              <a:rPr lang="en-US" sz="2000" i="1">
                <a:solidFill>
                  <a:srgbClr val="000000"/>
                </a:solidFill>
                <a:latin typeface="Muli"/>
                <a:ea typeface="Muli"/>
                <a:cs typeface="Muli"/>
                <a:sym typeface="Muli"/>
              </a:rPr>
              <a:t>provide</a:t>
            </a:r>
            <a:r>
              <a:rPr lang="en-US" sz="2000" i="1" u="none" strike="noStrike" cap="none">
                <a:solidFill>
                  <a:srgbClr val="000000"/>
                </a:solidFill>
                <a:latin typeface="Muli"/>
                <a:ea typeface="Muli"/>
                <a:cs typeface="Muli"/>
                <a:sym typeface="Muli"/>
              </a:rPr>
              <a:t> a prompter response to smoke complains from wood stoves and outdoor burning.</a:t>
            </a:r>
            <a:endParaRPr sz="1800" i="1" u="none" strike="noStrike" cap="none">
              <a:solidFill>
                <a:srgbClr val="000000"/>
              </a:solidFill>
              <a:latin typeface="Muli"/>
              <a:ea typeface="Muli"/>
              <a:cs typeface="Muli"/>
              <a:sym typeface="Muli"/>
            </a:endParaRPr>
          </a:p>
        </p:txBody>
      </p:sp>
      <p:pic>
        <p:nvPicPr>
          <p:cNvPr id="6" name="Picture 5" descr="A picture containing text, sky, tree, outdoor&#10;&#10;Description automatically generated">
            <a:extLst>
              <a:ext uri="{FF2B5EF4-FFF2-40B4-BE49-F238E27FC236}">
                <a16:creationId xmlns:a16="http://schemas.microsoft.com/office/drawing/2014/main" id="{DCC93385-EA2A-4345-AF13-B2290E7E37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66624" y="3330336"/>
            <a:ext cx="4333875" cy="26317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5888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left)">
                                      <p:cBhvr>
                                        <p:cTn id="16" dur="500"/>
                                        <p:tgtEl>
                                          <p:spTgt spid="5">
                                            <p:txEl>
                                              <p:pRg st="0" end="0"/>
                                            </p:txEl>
                                          </p:spTgt>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right)">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227;gbfcfb1a445_0_6">
            <a:extLst>
              <a:ext uri="{FF2B5EF4-FFF2-40B4-BE49-F238E27FC236}">
                <a16:creationId xmlns:a16="http://schemas.microsoft.com/office/drawing/2014/main" id="{32464A9A-2851-4C57-6196-0354766F0ADE}"/>
              </a:ext>
            </a:extLst>
          </p:cNvPr>
          <p:cNvSpPr txBox="1"/>
          <p:nvPr/>
        </p:nvSpPr>
        <p:spPr>
          <a:xfrm>
            <a:off x="4173840" y="5452889"/>
            <a:ext cx="6101335" cy="738633"/>
          </a:xfrm>
          <a:prstGeom prst="rect">
            <a:avLst/>
          </a:prstGeom>
          <a:noFill/>
          <a:ln>
            <a:noFill/>
          </a:ln>
        </p:spPr>
        <p:txBody>
          <a:bodyPr spcFirstLastPara="1" wrap="square" lIns="91425" tIns="91425" rIns="91425" bIns="91425" anchor="t" anchorCtr="0">
            <a:spAutoFit/>
          </a:bodyPr>
          <a:lstStyle/>
          <a:p>
            <a:pPr lvl="0">
              <a:buClr>
                <a:srgbClr val="000000"/>
              </a:buClr>
              <a:buSzPts val="2400"/>
            </a:pPr>
            <a:r>
              <a:rPr lang="en-US" i="1">
                <a:solidFill>
                  <a:srgbClr val="000000"/>
                </a:solidFill>
                <a:latin typeface="Muli"/>
                <a:ea typeface="Muli"/>
                <a:cs typeface="Muli"/>
                <a:sym typeface="Muli"/>
              </a:rPr>
              <a:t>The pandemic and lack of continuity among teaching staff </a:t>
            </a:r>
          </a:p>
          <a:p>
            <a:pPr lvl="0">
              <a:buClr>
                <a:srgbClr val="000000"/>
              </a:buClr>
              <a:buSzPts val="2400"/>
            </a:pPr>
            <a:r>
              <a:rPr lang="en-US" i="1">
                <a:solidFill>
                  <a:srgbClr val="000000"/>
                </a:solidFill>
                <a:latin typeface="Muli"/>
                <a:ea typeface="Muli"/>
                <a:cs typeface="Muli"/>
                <a:sym typeface="Muli"/>
              </a:rPr>
              <a:t>have made sharing curriculum challenging.</a:t>
            </a:r>
          </a:p>
        </p:txBody>
      </p:sp>
      <p:sp>
        <p:nvSpPr>
          <p:cNvPr id="26" name="Google Shape;227;gbfcfb1a445_0_6">
            <a:extLst>
              <a:ext uri="{FF2B5EF4-FFF2-40B4-BE49-F238E27FC236}">
                <a16:creationId xmlns:a16="http://schemas.microsoft.com/office/drawing/2014/main" id="{E7FF7DB8-C6B3-B42F-A228-5B296EEFEDAF}"/>
              </a:ext>
            </a:extLst>
          </p:cNvPr>
          <p:cNvSpPr txBox="1"/>
          <p:nvPr/>
        </p:nvSpPr>
        <p:spPr>
          <a:xfrm>
            <a:off x="1101181" y="4945073"/>
            <a:ext cx="2194877" cy="1015632"/>
          </a:xfrm>
          <a:prstGeom prst="rect">
            <a:avLst/>
          </a:prstGeom>
          <a:noFill/>
          <a:ln>
            <a:noFill/>
          </a:ln>
        </p:spPr>
        <p:txBody>
          <a:bodyPr spcFirstLastPara="1" wrap="square" lIns="91425" tIns="91425" rIns="91425" bIns="91425" anchor="t" anchorCtr="0">
            <a:spAutoFit/>
          </a:bodyPr>
          <a:lstStyle/>
          <a:p>
            <a:pPr lvl="0">
              <a:buClr>
                <a:srgbClr val="000000"/>
              </a:buClr>
              <a:buSzPts val="2400"/>
            </a:pPr>
            <a:r>
              <a:rPr lang="en-US" i="1">
                <a:solidFill>
                  <a:srgbClr val="000000"/>
                </a:solidFill>
                <a:latin typeface="Muli"/>
                <a:ea typeface="Muli"/>
                <a:cs typeface="Muli"/>
                <a:sym typeface="Muli"/>
              </a:rPr>
              <a:t>46 woodsheds delivered throughout the community!</a:t>
            </a:r>
          </a:p>
        </p:txBody>
      </p:sp>
      <p:sp>
        <p:nvSpPr>
          <p:cNvPr id="23" name="Rectangle: Top Corners Snipped 22">
            <a:extLst>
              <a:ext uri="{FF2B5EF4-FFF2-40B4-BE49-F238E27FC236}">
                <a16:creationId xmlns:a16="http://schemas.microsoft.com/office/drawing/2014/main" id="{4B2525FE-8883-9C7C-1004-1DA5227FB3FA}"/>
              </a:ext>
            </a:extLst>
          </p:cNvPr>
          <p:cNvSpPr/>
          <p:nvPr/>
        </p:nvSpPr>
        <p:spPr>
          <a:xfrm rot="16200000">
            <a:off x="5424097" y="-1363654"/>
            <a:ext cx="1765450" cy="10937244"/>
          </a:xfrm>
          <a:prstGeom prst="snip2SameRect">
            <a:avLst/>
          </a:prstGeom>
          <a:solidFill>
            <a:srgbClr val="2C6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0B44E-5BC6-4B42-AF93-FB0E606644AC}"/>
              </a:ext>
            </a:extLst>
          </p:cNvPr>
          <p:cNvSpPr>
            <a:spLocks noGrp="1"/>
          </p:cNvSpPr>
          <p:nvPr>
            <p:ph type="title"/>
          </p:nvPr>
        </p:nvSpPr>
        <p:spPr/>
        <p:txBody>
          <a:bodyPr/>
          <a:lstStyle/>
          <a:p>
            <a:r>
              <a:rPr lang="en-US"/>
              <a:t>Community and School Education</a:t>
            </a:r>
          </a:p>
        </p:txBody>
      </p:sp>
      <p:sp>
        <p:nvSpPr>
          <p:cNvPr id="3" name="Google Shape;90;p17">
            <a:extLst>
              <a:ext uri="{FF2B5EF4-FFF2-40B4-BE49-F238E27FC236}">
                <a16:creationId xmlns:a16="http://schemas.microsoft.com/office/drawing/2014/main" id="{EBA0664A-359A-4460-95C1-B3EAE4966868}"/>
              </a:ext>
            </a:extLst>
          </p:cNvPr>
          <p:cNvSpPr/>
          <p:nvPr/>
        </p:nvSpPr>
        <p:spPr>
          <a:xfrm>
            <a:off x="722924" y="1568385"/>
            <a:ext cx="1144088" cy="1028809"/>
          </a:xfrm>
          <a:prstGeom prst="rect">
            <a:avLst/>
          </a:prstGeom>
          <a:blipFill rotWithShape="1">
            <a:blip r:embed="rId3" cstate="print">
              <a:alphaModFix/>
              <a:extLst>
                <a:ext uri="{28A0092B-C50C-407E-A947-70E740481C1C}">
                  <a14:useLocalDpi xmlns:a14="http://schemas.microsoft.com/office/drawing/2010/main"/>
                </a:ext>
              </a:extLst>
            </a:blip>
            <a:stretch>
              <a:fillRect/>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Arial"/>
              <a:ea typeface="Arial"/>
              <a:cs typeface="Arial"/>
              <a:sym typeface="Arial"/>
            </a:endParaRPr>
          </a:p>
        </p:txBody>
      </p:sp>
      <p:sp>
        <p:nvSpPr>
          <p:cNvPr id="4" name="Google Shape;227;gbfcfb1a445_0_6">
            <a:extLst>
              <a:ext uri="{FF2B5EF4-FFF2-40B4-BE49-F238E27FC236}">
                <a16:creationId xmlns:a16="http://schemas.microsoft.com/office/drawing/2014/main" id="{D04B0000-9D02-4C7E-AC02-764FEBB8143F}"/>
              </a:ext>
            </a:extLst>
          </p:cNvPr>
          <p:cNvSpPr txBox="1"/>
          <p:nvPr/>
        </p:nvSpPr>
        <p:spPr>
          <a:xfrm>
            <a:off x="2038350" y="1668373"/>
            <a:ext cx="9239250" cy="677078"/>
          </a:xfrm>
          <a:prstGeom prst="rect">
            <a:avLst/>
          </a:prstGeom>
          <a:noFill/>
          <a:ln>
            <a:noFill/>
          </a:ln>
        </p:spPr>
        <p:txBody>
          <a:bodyPr spcFirstLastPara="1" wrap="square" lIns="91425" tIns="91425" rIns="91425" bIns="91425" anchor="t" anchorCtr="0">
            <a:spAutoFit/>
          </a:bodyPr>
          <a:lstStyle/>
          <a:p>
            <a:pPr>
              <a:buSzPts val="2400"/>
            </a:pPr>
            <a:r>
              <a:rPr lang="en-US" sz="3200" i="0" u="none" strike="noStrike" cap="none">
                <a:solidFill>
                  <a:srgbClr val="000000"/>
                </a:solidFill>
                <a:latin typeface="Muli"/>
                <a:ea typeface="Muli"/>
                <a:cs typeface="Muli"/>
                <a:sym typeface="Muli"/>
              </a:rPr>
              <a:t>Craft and share air quality school curriculum.</a:t>
            </a:r>
          </a:p>
        </p:txBody>
      </p:sp>
      <p:grpSp>
        <p:nvGrpSpPr>
          <p:cNvPr id="24" name="Group 23">
            <a:extLst>
              <a:ext uri="{FF2B5EF4-FFF2-40B4-BE49-F238E27FC236}">
                <a16:creationId xmlns:a16="http://schemas.microsoft.com/office/drawing/2014/main" id="{164BBA16-D469-7C85-8F3C-548EA2857200}"/>
              </a:ext>
            </a:extLst>
          </p:cNvPr>
          <p:cNvGrpSpPr/>
          <p:nvPr/>
        </p:nvGrpSpPr>
        <p:grpSpPr>
          <a:xfrm>
            <a:off x="2674165" y="2879683"/>
            <a:ext cx="8888636" cy="2450569"/>
            <a:chOff x="2481793" y="3212490"/>
            <a:chExt cx="9196536" cy="2663845"/>
          </a:xfrm>
        </p:grpSpPr>
        <p:pic>
          <p:nvPicPr>
            <p:cNvPr id="19" name="Picture 18" descr="A wooden structure in the woods&#10;&#10;Description automatically generated with low confidence">
              <a:extLst>
                <a:ext uri="{FF2B5EF4-FFF2-40B4-BE49-F238E27FC236}">
                  <a16:creationId xmlns:a16="http://schemas.microsoft.com/office/drawing/2014/main" id="{346338F3-26FD-37BD-CB9D-B396F360A94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14486" y="3212490"/>
              <a:ext cx="2663843" cy="2663845"/>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671ECC5E-C5DF-CFB2-2B39-876576DB5F9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585041" y="3279931"/>
              <a:ext cx="3209436" cy="2528964"/>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A83740A1-E950-DC4C-8636-0ED7C43DC37C}"/>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481793" y="3350790"/>
              <a:ext cx="3029586" cy="2387244"/>
            </a:xfrm>
            <a:prstGeom prst="rect">
              <a:avLst/>
            </a:prstGeom>
            <a:ln>
              <a:noFill/>
            </a:ln>
            <a:effectLst>
              <a:outerShdw blurRad="292100" dist="139700" dir="2700000" algn="tl" rotWithShape="0">
                <a:srgbClr val="333333">
                  <a:alpha val="65000"/>
                </a:srgbClr>
              </a:outerShdw>
            </a:effectLst>
          </p:spPr>
        </p:pic>
      </p:grpSp>
      <p:sp>
        <p:nvSpPr>
          <p:cNvPr id="22" name="Google Shape;227;gbfcfb1a445_0_6">
            <a:extLst>
              <a:ext uri="{FF2B5EF4-FFF2-40B4-BE49-F238E27FC236}">
                <a16:creationId xmlns:a16="http://schemas.microsoft.com/office/drawing/2014/main" id="{A366C5EE-1196-D5CE-2D75-8A759A30FB59}"/>
              </a:ext>
            </a:extLst>
          </p:cNvPr>
          <p:cNvSpPr txBox="1"/>
          <p:nvPr/>
        </p:nvSpPr>
        <p:spPr>
          <a:xfrm>
            <a:off x="767005" y="3181653"/>
            <a:ext cx="1835964" cy="1846629"/>
          </a:xfrm>
          <a:prstGeom prst="rect">
            <a:avLst/>
          </a:prstGeom>
          <a:noFill/>
          <a:ln>
            <a:noFill/>
          </a:ln>
        </p:spPr>
        <p:txBody>
          <a:bodyPr spcFirstLastPara="1" wrap="square" lIns="91425" tIns="91425" rIns="91425" bIns="91425" anchor="t" anchorCtr="0">
            <a:spAutoFit/>
          </a:bodyPr>
          <a:lstStyle/>
          <a:p>
            <a:pPr lvl="0" algn="r">
              <a:buClr>
                <a:srgbClr val="000000"/>
              </a:buClr>
              <a:buSzPts val="2400"/>
            </a:pPr>
            <a:r>
              <a:rPr lang="en-US" b="1" i="1">
                <a:solidFill>
                  <a:schemeClr val="bg1"/>
                </a:solidFill>
                <a:latin typeface="Muli"/>
                <a:ea typeface="Muli"/>
                <a:cs typeface="Muli"/>
                <a:sym typeface="Muli"/>
              </a:rPr>
              <a:t>Woodsheds made by students at the Junior Senior High School and Inbound LLC.</a:t>
            </a:r>
          </a:p>
        </p:txBody>
      </p:sp>
      <p:sp>
        <p:nvSpPr>
          <p:cNvPr id="5" name="Google Shape;227;gbfcfb1a445_0_6">
            <a:extLst>
              <a:ext uri="{FF2B5EF4-FFF2-40B4-BE49-F238E27FC236}">
                <a16:creationId xmlns:a16="http://schemas.microsoft.com/office/drawing/2014/main" id="{12F39602-224F-50D5-2327-0B455FF15408}"/>
              </a:ext>
            </a:extLst>
          </p:cNvPr>
          <p:cNvSpPr txBox="1"/>
          <p:nvPr/>
        </p:nvSpPr>
        <p:spPr>
          <a:xfrm>
            <a:off x="2038350" y="2178163"/>
            <a:ext cx="9129918" cy="738633"/>
          </a:xfrm>
          <a:prstGeom prst="rect">
            <a:avLst/>
          </a:prstGeom>
          <a:noFill/>
          <a:ln>
            <a:noFill/>
          </a:ln>
        </p:spPr>
        <p:txBody>
          <a:bodyPr spcFirstLastPara="1" wrap="square" lIns="91425" tIns="91425" rIns="91425" bIns="91425" anchor="t" anchorCtr="0">
            <a:spAutoFit/>
          </a:bodyPr>
          <a:lstStyle/>
          <a:p>
            <a:pPr lvl="0">
              <a:buClr>
                <a:srgbClr val="000000"/>
              </a:buClr>
              <a:buSzPts val="2400"/>
            </a:pPr>
            <a:r>
              <a:rPr lang="en-US" i="1">
                <a:solidFill>
                  <a:srgbClr val="000000"/>
                </a:solidFill>
                <a:latin typeface="Muli"/>
                <a:ea typeface="Muli"/>
                <a:cs typeface="Muli"/>
                <a:sym typeface="Muli"/>
              </a:rPr>
              <a:t>Collaborating with Oakridge School District to integrate air quality and smoke education in classrooms and partnering with the Oakridge Library for a check-out program.</a:t>
            </a:r>
          </a:p>
        </p:txBody>
      </p:sp>
    </p:spTree>
    <p:extLst>
      <p:ext uri="{BB962C8B-B14F-4D97-AF65-F5344CB8AC3E}">
        <p14:creationId xmlns:p14="http://schemas.microsoft.com/office/powerpoint/2010/main" val="2811209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75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1000"/>
                                        <p:tgtEl>
                                          <p:spTgt spid="24"/>
                                        </p:tgtEl>
                                      </p:cBhvr>
                                    </p:animEffect>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right)">
                                      <p:cBhvr>
                                        <p:cTn id="24" dur="750"/>
                                        <p:tgtEl>
                                          <p:spTgt spid="23"/>
                                        </p:tgtEl>
                                      </p:cBhvr>
                                    </p:animEffect>
                                  </p:childTnLst>
                                </p:cTn>
                              </p:par>
                            </p:childTnLst>
                          </p:cTn>
                        </p:par>
                        <p:par>
                          <p:cTn id="25" fill="hold">
                            <p:stCondLst>
                              <p:cond delay="1750"/>
                            </p:stCondLst>
                            <p:childTnLst>
                              <p:par>
                                <p:cTn id="26" presetID="2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6" grpId="0"/>
      <p:bldP spid="23" grpId="0" animBg="1"/>
      <p:bldP spid="3" grpId="0" animBg="1"/>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Top Corners Snipped 24">
            <a:extLst>
              <a:ext uri="{FF2B5EF4-FFF2-40B4-BE49-F238E27FC236}">
                <a16:creationId xmlns:a16="http://schemas.microsoft.com/office/drawing/2014/main" id="{2DCC1DD5-EE83-36D2-6D21-3CA562C6DF02}"/>
              </a:ext>
            </a:extLst>
          </p:cNvPr>
          <p:cNvSpPr/>
          <p:nvPr/>
        </p:nvSpPr>
        <p:spPr>
          <a:xfrm rot="10800000">
            <a:off x="5235630" y="4946828"/>
            <a:ext cx="1608702" cy="787258"/>
          </a:xfrm>
          <a:prstGeom prst="snip2SameRect">
            <a:avLst/>
          </a:prstGeom>
          <a:solidFill>
            <a:srgbClr val="C00000"/>
          </a:solidFill>
          <a:ln>
            <a:noFill/>
          </a:ln>
          <a:effectLst>
            <a:outerShdw blurRad="50800" dist="38100" dir="5400000" algn="t"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1" name="Google Shape;227;gbfcfb1a445_0_6">
            <a:extLst>
              <a:ext uri="{FF2B5EF4-FFF2-40B4-BE49-F238E27FC236}">
                <a16:creationId xmlns:a16="http://schemas.microsoft.com/office/drawing/2014/main" id="{8AE7878B-528E-3C45-8A3A-FE690B12FF19}"/>
              </a:ext>
            </a:extLst>
          </p:cNvPr>
          <p:cNvSpPr txBox="1"/>
          <p:nvPr/>
        </p:nvSpPr>
        <p:spPr>
          <a:xfrm>
            <a:off x="4488421" y="5231058"/>
            <a:ext cx="3103121" cy="4924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000" b="1" i="1" u="none" strike="noStrike" cap="none">
                <a:solidFill>
                  <a:schemeClr val="bg1"/>
                </a:solidFill>
                <a:latin typeface="Muli"/>
                <a:ea typeface="Muli"/>
                <a:cs typeface="Muli"/>
                <a:sym typeface="Muli"/>
              </a:rPr>
              <a:t>Print Fliers</a:t>
            </a:r>
            <a:endParaRPr sz="1800" b="1" i="1" u="none" strike="noStrike" cap="none">
              <a:solidFill>
                <a:schemeClr val="bg1"/>
              </a:solidFill>
              <a:latin typeface="Muli"/>
              <a:ea typeface="Muli"/>
              <a:cs typeface="Muli"/>
              <a:sym typeface="Muli"/>
            </a:endParaRPr>
          </a:p>
        </p:txBody>
      </p:sp>
      <p:sp>
        <p:nvSpPr>
          <p:cNvPr id="27" name="Rectangle: Top Corners Snipped 26">
            <a:extLst>
              <a:ext uri="{FF2B5EF4-FFF2-40B4-BE49-F238E27FC236}">
                <a16:creationId xmlns:a16="http://schemas.microsoft.com/office/drawing/2014/main" id="{5596BA3A-FA05-9D8A-486D-C1A474E4DAE9}"/>
              </a:ext>
            </a:extLst>
          </p:cNvPr>
          <p:cNvSpPr/>
          <p:nvPr/>
        </p:nvSpPr>
        <p:spPr>
          <a:xfrm rot="10800000">
            <a:off x="8750903" y="5197654"/>
            <a:ext cx="2174240" cy="787258"/>
          </a:xfrm>
          <a:prstGeom prst="snip2SameRect">
            <a:avLst/>
          </a:prstGeom>
          <a:solidFill>
            <a:srgbClr val="C00000"/>
          </a:solidFill>
          <a:ln>
            <a:noFill/>
          </a:ln>
          <a:effectLst>
            <a:outerShdw blurRad="50800" dist="38100" dir="5400000" algn="t"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4" name="Rectangle: Top Corners Snipped 23">
            <a:extLst>
              <a:ext uri="{FF2B5EF4-FFF2-40B4-BE49-F238E27FC236}">
                <a16:creationId xmlns:a16="http://schemas.microsoft.com/office/drawing/2014/main" id="{C4F8BB19-4D7D-36F9-EB74-53CFA20F5253}"/>
              </a:ext>
            </a:extLst>
          </p:cNvPr>
          <p:cNvSpPr/>
          <p:nvPr/>
        </p:nvSpPr>
        <p:spPr>
          <a:xfrm rot="10800000">
            <a:off x="1437587" y="4714240"/>
            <a:ext cx="1608702" cy="787258"/>
          </a:xfrm>
          <a:prstGeom prst="snip2SameRect">
            <a:avLst/>
          </a:prstGeom>
          <a:solidFill>
            <a:srgbClr val="C00000"/>
          </a:solidFill>
          <a:ln>
            <a:noFill/>
          </a:ln>
          <a:effectLst>
            <a:outerShdw blurRad="50800" dist="38100" dir="5400000" algn="t"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2" name="Google Shape;227;gbfcfb1a445_0_6">
            <a:extLst>
              <a:ext uri="{FF2B5EF4-FFF2-40B4-BE49-F238E27FC236}">
                <a16:creationId xmlns:a16="http://schemas.microsoft.com/office/drawing/2014/main" id="{3CD2B73A-3489-C06D-BB8A-F81AC762B64E}"/>
              </a:ext>
            </a:extLst>
          </p:cNvPr>
          <p:cNvSpPr txBox="1"/>
          <p:nvPr/>
        </p:nvSpPr>
        <p:spPr>
          <a:xfrm>
            <a:off x="8292193" y="5477264"/>
            <a:ext cx="3091661" cy="4924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000" b="1" i="1" u="none" strike="noStrike" cap="none">
                <a:solidFill>
                  <a:schemeClr val="bg1"/>
                </a:solidFill>
                <a:latin typeface="Muli"/>
                <a:ea typeface="Muli"/>
                <a:cs typeface="Muli"/>
                <a:sym typeface="Muli"/>
              </a:rPr>
              <a:t>Digital Newsletter</a:t>
            </a:r>
            <a:endParaRPr sz="1800" b="1" i="1" u="none" strike="noStrike" cap="none">
              <a:solidFill>
                <a:schemeClr val="bg1"/>
              </a:solidFill>
              <a:latin typeface="Muli"/>
              <a:ea typeface="Muli"/>
              <a:cs typeface="Muli"/>
              <a:sym typeface="Muli"/>
            </a:endParaRPr>
          </a:p>
        </p:txBody>
      </p:sp>
      <p:sp>
        <p:nvSpPr>
          <p:cNvPr id="20" name="Google Shape;227;gbfcfb1a445_0_6">
            <a:extLst>
              <a:ext uri="{FF2B5EF4-FFF2-40B4-BE49-F238E27FC236}">
                <a16:creationId xmlns:a16="http://schemas.microsoft.com/office/drawing/2014/main" id="{2B1349BE-35D2-B11D-BB3C-9C8B30C60265}"/>
              </a:ext>
            </a:extLst>
          </p:cNvPr>
          <p:cNvSpPr txBox="1"/>
          <p:nvPr/>
        </p:nvSpPr>
        <p:spPr>
          <a:xfrm>
            <a:off x="600667" y="4984852"/>
            <a:ext cx="3282543" cy="4924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000" b="1" i="1" u="none" strike="noStrike" cap="none">
                <a:solidFill>
                  <a:schemeClr val="bg1"/>
                </a:solidFill>
                <a:latin typeface="Muli"/>
                <a:ea typeface="Muli"/>
                <a:cs typeface="Muli"/>
                <a:sym typeface="Muli"/>
              </a:rPr>
              <a:t>Social Media</a:t>
            </a:r>
            <a:endParaRPr sz="1800" b="1" i="1" u="none" strike="noStrike" cap="none">
              <a:solidFill>
                <a:schemeClr val="bg1"/>
              </a:solidFill>
              <a:latin typeface="Muli"/>
              <a:ea typeface="Muli"/>
              <a:cs typeface="Muli"/>
              <a:sym typeface="Muli"/>
            </a:endParaRPr>
          </a:p>
        </p:txBody>
      </p:sp>
      <p:sp>
        <p:nvSpPr>
          <p:cNvPr id="2" name="Title 1">
            <a:extLst>
              <a:ext uri="{FF2B5EF4-FFF2-40B4-BE49-F238E27FC236}">
                <a16:creationId xmlns:a16="http://schemas.microsoft.com/office/drawing/2014/main" id="{CD20B44E-5BC6-4B42-AF93-FB0E606644AC}"/>
              </a:ext>
            </a:extLst>
          </p:cNvPr>
          <p:cNvSpPr>
            <a:spLocks noGrp="1"/>
          </p:cNvSpPr>
          <p:nvPr>
            <p:ph type="title"/>
          </p:nvPr>
        </p:nvSpPr>
        <p:spPr/>
        <p:txBody>
          <a:bodyPr/>
          <a:lstStyle/>
          <a:p>
            <a:r>
              <a:rPr lang="en-US"/>
              <a:t>Community and School Education</a:t>
            </a:r>
          </a:p>
        </p:txBody>
      </p:sp>
      <p:sp>
        <p:nvSpPr>
          <p:cNvPr id="3" name="Google Shape;90;p17">
            <a:extLst>
              <a:ext uri="{FF2B5EF4-FFF2-40B4-BE49-F238E27FC236}">
                <a16:creationId xmlns:a16="http://schemas.microsoft.com/office/drawing/2014/main" id="{EBA0664A-359A-4460-95C1-B3EAE4966868}"/>
              </a:ext>
            </a:extLst>
          </p:cNvPr>
          <p:cNvSpPr/>
          <p:nvPr/>
        </p:nvSpPr>
        <p:spPr>
          <a:xfrm>
            <a:off x="722924" y="1568385"/>
            <a:ext cx="1144088" cy="1028809"/>
          </a:xfrm>
          <a:prstGeom prst="rect">
            <a:avLst/>
          </a:prstGeom>
          <a:blipFill rotWithShape="1">
            <a:blip r:embed="rId3" cstate="print">
              <a:alphaModFix/>
              <a:extLst>
                <a:ext uri="{28A0092B-C50C-407E-A947-70E740481C1C}">
                  <a14:useLocalDpi xmlns:a14="http://schemas.microsoft.com/office/drawing/2010/main"/>
                </a:ext>
              </a:extLst>
            </a:blip>
            <a:stretch>
              <a:fillRect/>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Arial"/>
              <a:ea typeface="Arial"/>
              <a:cs typeface="Arial"/>
              <a:sym typeface="Arial"/>
            </a:endParaRPr>
          </a:p>
        </p:txBody>
      </p:sp>
      <p:sp>
        <p:nvSpPr>
          <p:cNvPr id="4" name="Google Shape;227;gbfcfb1a445_0_6">
            <a:extLst>
              <a:ext uri="{FF2B5EF4-FFF2-40B4-BE49-F238E27FC236}">
                <a16:creationId xmlns:a16="http://schemas.microsoft.com/office/drawing/2014/main" id="{D04B0000-9D02-4C7E-AC02-764FEBB8143F}"/>
              </a:ext>
            </a:extLst>
          </p:cNvPr>
          <p:cNvSpPr txBox="1"/>
          <p:nvPr/>
        </p:nvSpPr>
        <p:spPr>
          <a:xfrm>
            <a:off x="2038350" y="1668373"/>
            <a:ext cx="9239250" cy="1169521"/>
          </a:xfrm>
          <a:prstGeom prst="rect">
            <a:avLst/>
          </a:prstGeom>
          <a:noFill/>
          <a:ln>
            <a:noFill/>
          </a:ln>
        </p:spPr>
        <p:txBody>
          <a:bodyPr spcFirstLastPara="1" wrap="square" lIns="91425" tIns="91425" rIns="91425" bIns="91425" anchor="t" anchorCtr="0">
            <a:spAutoFit/>
          </a:bodyPr>
          <a:lstStyle/>
          <a:p>
            <a:pPr>
              <a:buSzPts val="2400"/>
            </a:pPr>
            <a:r>
              <a:rPr lang="en-US" sz="3200" i="0" u="none" strike="noStrike" cap="none">
                <a:solidFill>
                  <a:srgbClr val="000000"/>
                </a:solidFill>
                <a:latin typeface="Muli"/>
                <a:ea typeface="Muli"/>
                <a:cs typeface="Muli"/>
                <a:sym typeface="Muli"/>
              </a:rPr>
              <a:t>Communicate the health impacts of degraded air quality and educate on air quality solutions.</a:t>
            </a:r>
          </a:p>
        </p:txBody>
      </p:sp>
      <p:pic>
        <p:nvPicPr>
          <p:cNvPr id="1026" name="Picture 2">
            <a:extLst>
              <a:ext uri="{FF2B5EF4-FFF2-40B4-BE49-F238E27FC236}">
                <a16:creationId xmlns:a16="http://schemas.microsoft.com/office/drawing/2014/main" id="{61283FD1-6AB3-7726-E529-D9065DD7544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0667" y="2878910"/>
            <a:ext cx="3282544" cy="20817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E268F7E-F888-993E-7D16-D220B48A585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292193" y="2858958"/>
            <a:ext cx="3091661" cy="26183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EBC6356-2CCE-8C62-608C-4753CD8A31D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499881" y="2858958"/>
            <a:ext cx="3091661" cy="2388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3" name="Google Shape;227;gbfcfb1a445_0_6">
            <a:extLst>
              <a:ext uri="{FF2B5EF4-FFF2-40B4-BE49-F238E27FC236}">
                <a16:creationId xmlns:a16="http://schemas.microsoft.com/office/drawing/2014/main" id="{6F7128E8-101E-4236-4306-8CA71BC94377}"/>
              </a:ext>
            </a:extLst>
          </p:cNvPr>
          <p:cNvSpPr txBox="1"/>
          <p:nvPr/>
        </p:nvSpPr>
        <p:spPr>
          <a:xfrm>
            <a:off x="1867012" y="5721160"/>
            <a:ext cx="6708028" cy="492412"/>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2400"/>
              <a:buFont typeface="Arial"/>
              <a:buNone/>
            </a:pPr>
            <a:r>
              <a:rPr lang="en-US" sz="2000" i="1" u="none" strike="noStrike" cap="none">
                <a:solidFill>
                  <a:srgbClr val="000000"/>
                </a:solidFill>
                <a:latin typeface="Muli"/>
                <a:ea typeface="Muli"/>
                <a:cs typeface="Muli"/>
                <a:sym typeface="Muli"/>
              </a:rPr>
              <a:t>As wel</a:t>
            </a:r>
            <a:r>
              <a:rPr lang="en-US" sz="2000" i="1">
                <a:solidFill>
                  <a:srgbClr val="000000"/>
                </a:solidFill>
                <a:latin typeface="Muli"/>
                <a:ea typeface="Muli"/>
                <a:cs typeface="Muli"/>
                <a:sym typeface="Muli"/>
              </a:rPr>
              <a:t>l as c</a:t>
            </a:r>
            <a:r>
              <a:rPr lang="en-US" sz="2000" i="1" u="none" strike="noStrike" cap="none">
                <a:solidFill>
                  <a:srgbClr val="000000"/>
                </a:solidFill>
                <a:latin typeface="Muli"/>
                <a:ea typeface="Muli"/>
                <a:cs typeface="Muli"/>
                <a:sym typeface="Muli"/>
              </a:rPr>
              <a:t>ommunity engagement events, and </a:t>
            </a:r>
            <a:r>
              <a:rPr lang="en-US" sz="2000" i="1" u="none" strike="noStrike" cap="none" err="1">
                <a:solidFill>
                  <a:srgbClr val="000000"/>
                </a:solidFill>
                <a:latin typeface="Muli"/>
                <a:ea typeface="Muli"/>
                <a:cs typeface="Muli"/>
                <a:sym typeface="Muli"/>
              </a:rPr>
              <a:t>readerboards</a:t>
            </a:r>
            <a:r>
              <a:rPr lang="en-US" sz="2000" i="1" u="none" strike="noStrike" cap="none">
                <a:solidFill>
                  <a:srgbClr val="000000"/>
                </a:solidFill>
                <a:latin typeface="Muli"/>
                <a:ea typeface="Muli"/>
                <a:cs typeface="Muli"/>
                <a:sym typeface="Muli"/>
              </a:rPr>
              <a:t>!</a:t>
            </a:r>
            <a:endParaRPr sz="1800" i="1" u="none" strike="noStrike" cap="none">
              <a:solidFill>
                <a:srgbClr val="000000"/>
              </a:solidFill>
              <a:latin typeface="Muli"/>
              <a:ea typeface="Muli"/>
              <a:cs typeface="Muli"/>
              <a:sym typeface="Muli"/>
            </a:endParaRPr>
          </a:p>
        </p:txBody>
      </p:sp>
    </p:spTree>
    <p:extLst>
      <p:ext uri="{BB962C8B-B14F-4D97-AF65-F5344CB8AC3E}">
        <p14:creationId xmlns:p14="http://schemas.microsoft.com/office/powerpoint/2010/main" val="1515697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750"/>
                                        <p:tgtEl>
                                          <p:spTgt spid="1026"/>
                                        </p:tgtEl>
                                      </p:cBhvr>
                                    </p:animEffect>
                                    <p:anim calcmode="lin" valueType="num">
                                      <p:cBhvr>
                                        <p:cTn id="12" dur="750" fill="hold"/>
                                        <p:tgtEl>
                                          <p:spTgt spid="1026"/>
                                        </p:tgtEl>
                                        <p:attrNameLst>
                                          <p:attrName>ppt_x</p:attrName>
                                        </p:attrNameLst>
                                      </p:cBhvr>
                                      <p:tavLst>
                                        <p:tav tm="0">
                                          <p:val>
                                            <p:strVal val="#ppt_x"/>
                                          </p:val>
                                        </p:tav>
                                        <p:tav tm="100000">
                                          <p:val>
                                            <p:strVal val="#ppt_x"/>
                                          </p:val>
                                        </p:tav>
                                      </p:tavLst>
                                    </p:anim>
                                    <p:anim calcmode="lin" valueType="num">
                                      <p:cBhvr>
                                        <p:cTn id="13" dur="750" fill="hold"/>
                                        <p:tgtEl>
                                          <p:spTgt spid="1026"/>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47"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childTnLst>
                          </p:cTn>
                        </p:par>
                        <p:par>
                          <p:cTn id="25" fill="hold">
                            <p:stCondLst>
                              <p:cond delay="1750"/>
                            </p:stCondLst>
                            <p:childTnLst>
                              <p:par>
                                <p:cTn id="26" presetID="42" presetClass="entr" presetSubtype="0" fill="hold" nodeType="after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fade">
                                      <p:cBhvr>
                                        <p:cTn id="28" dur="750"/>
                                        <p:tgtEl>
                                          <p:spTgt spid="1030"/>
                                        </p:tgtEl>
                                      </p:cBhvr>
                                    </p:animEffect>
                                    <p:anim calcmode="lin" valueType="num">
                                      <p:cBhvr>
                                        <p:cTn id="29" dur="750" fill="hold"/>
                                        <p:tgtEl>
                                          <p:spTgt spid="1030"/>
                                        </p:tgtEl>
                                        <p:attrNameLst>
                                          <p:attrName>ppt_x</p:attrName>
                                        </p:attrNameLst>
                                      </p:cBhvr>
                                      <p:tavLst>
                                        <p:tav tm="0">
                                          <p:val>
                                            <p:strVal val="#ppt_x"/>
                                          </p:val>
                                        </p:tav>
                                        <p:tav tm="100000">
                                          <p:val>
                                            <p:strVal val="#ppt_x"/>
                                          </p:val>
                                        </p:tav>
                                      </p:tavLst>
                                    </p:anim>
                                    <p:anim calcmode="lin" valueType="num">
                                      <p:cBhvr>
                                        <p:cTn id="30" dur="750" fill="hold"/>
                                        <p:tgtEl>
                                          <p:spTgt spid="1030"/>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7" presetClass="entr" presetSubtype="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anim calcmode="lin" valueType="num">
                                      <p:cBhvr>
                                        <p:cTn id="35" dur="500" fill="hold"/>
                                        <p:tgtEl>
                                          <p:spTgt spid="21"/>
                                        </p:tgtEl>
                                        <p:attrNameLst>
                                          <p:attrName>ppt_x</p:attrName>
                                        </p:attrNameLst>
                                      </p:cBhvr>
                                      <p:tavLst>
                                        <p:tav tm="0">
                                          <p:val>
                                            <p:strVal val="#ppt_x"/>
                                          </p:val>
                                        </p:tav>
                                        <p:tav tm="100000">
                                          <p:val>
                                            <p:strVal val="#ppt_x"/>
                                          </p:val>
                                        </p:tav>
                                      </p:tavLst>
                                    </p:anim>
                                    <p:anim calcmode="lin" valueType="num">
                                      <p:cBhvr>
                                        <p:cTn id="36" dur="500" fill="hold"/>
                                        <p:tgtEl>
                                          <p:spTgt spid="21"/>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anim calcmode="lin" valueType="num">
                                      <p:cBhvr>
                                        <p:cTn id="40" dur="500" fill="hold"/>
                                        <p:tgtEl>
                                          <p:spTgt spid="25"/>
                                        </p:tgtEl>
                                        <p:attrNameLst>
                                          <p:attrName>ppt_x</p:attrName>
                                        </p:attrNameLst>
                                      </p:cBhvr>
                                      <p:tavLst>
                                        <p:tav tm="0">
                                          <p:val>
                                            <p:strVal val="#ppt_x"/>
                                          </p:val>
                                        </p:tav>
                                        <p:tav tm="100000">
                                          <p:val>
                                            <p:strVal val="#ppt_x"/>
                                          </p:val>
                                        </p:tav>
                                      </p:tavLst>
                                    </p:anim>
                                    <p:anim calcmode="lin" valueType="num">
                                      <p:cBhvr>
                                        <p:cTn id="41" dur="500" fill="hold"/>
                                        <p:tgtEl>
                                          <p:spTgt spid="25"/>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42" presetClass="entr" presetSubtype="0" fill="hold" nodeType="after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fade">
                                      <p:cBhvr>
                                        <p:cTn id="45" dur="750"/>
                                        <p:tgtEl>
                                          <p:spTgt spid="1028"/>
                                        </p:tgtEl>
                                      </p:cBhvr>
                                    </p:animEffect>
                                    <p:anim calcmode="lin" valueType="num">
                                      <p:cBhvr>
                                        <p:cTn id="46" dur="750" fill="hold"/>
                                        <p:tgtEl>
                                          <p:spTgt spid="1028"/>
                                        </p:tgtEl>
                                        <p:attrNameLst>
                                          <p:attrName>ppt_x</p:attrName>
                                        </p:attrNameLst>
                                      </p:cBhvr>
                                      <p:tavLst>
                                        <p:tav tm="0">
                                          <p:val>
                                            <p:strVal val="#ppt_x"/>
                                          </p:val>
                                        </p:tav>
                                        <p:tav tm="100000">
                                          <p:val>
                                            <p:strVal val="#ppt_x"/>
                                          </p:val>
                                        </p:tav>
                                      </p:tavLst>
                                    </p:anim>
                                    <p:anim calcmode="lin" valueType="num">
                                      <p:cBhvr>
                                        <p:cTn id="47" dur="750" fill="hold"/>
                                        <p:tgtEl>
                                          <p:spTgt spid="1028"/>
                                        </p:tgtEl>
                                        <p:attrNameLst>
                                          <p:attrName>ppt_y</p:attrName>
                                        </p:attrNameLst>
                                      </p:cBhvr>
                                      <p:tavLst>
                                        <p:tav tm="0">
                                          <p:val>
                                            <p:strVal val="#ppt_y+.1"/>
                                          </p:val>
                                        </p:tav>
                                        <p:tav tm="100000">
                                          <p:val>
                                            <p:strVal val="#ppt_y"/>
                                          </p:val>
                                        </p:tav>
                                      </p:tavLst>
                                    </p:anim>
                                  </p:childTnLst>
                                </p:cTn>
                              </p:par>
                            </p:childTnLst>
                          </p:cTn>
                        </p:par>
                        <p:par>
                          <p:cTn id="48" fill="hold">
                            <p:stCondLst>
                              <p:cond delay="3750"/>
                            </p:stCondLst>
                            <p:childTnLst>
                              <p:par>
                                <p:cTn id="49" presetID="47" presetClass="entr" presetSubtype="0"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anim calcmode="lin" valueType="num">
                                      <p:cBhvr>
                                        <p:cTn id="52" dur="500" fill="hold"/>
                                        <p:tgtEl>
                                          <p:spTgt spid="27"/>
                                        </p:tgtEl>
                                        <p:attrNameLst>
                                          <p:attrName>ppt_x</p:attrName>
                                        </p:attrNameLst>
                                      </p:cBhvr>
                                      <p:tavLst>
                                        <p:tav tm="0">
                                          <p:val>
                                            <p:strVal val="#ppt_x"/>
                                          </p:val>
                                        </p:tav>
                                        <p:tav tm="100000">
                                          <p:val>
                                            <p:strVal val="#ppt_x"/>
                                          </p:val>
                                        </p:tav>
                                      </p:tavLst>
                                    </p:anim>
                                    <p:anim calcmode="lin" valueType="num">
                                      <p:cBhvr>
                                        <p:cTn id="53" dur="500" fill="hold"/>
                                        <p:tgtEl>
                                          <p:spTgt spid="27"/>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anim calcmode="lin" valueType="num">
                                      <p:cBhvr>
                                        <p:cTn id="57" dur="500" fill="hold"/>
                                        <p:tgtEl>
                                          <p:spTgt spid="22"/>
                                        </p:tgtEl>
                                        <p:attrNameLst>
                                          <p:attrName>ppt_x</p:attrName>
                                        </p:attrNameLst>
                                      </p:cBhvr>
                                      <p:tavLst>
                                        <p:tav tm="0">
                                          <p:val>
                                            <p:strVal val="#ppt_x"/>
                                          </p:val>
                                        </p:tav>
                                        <p:tav tm="100000">
                                          <p:val>
                                            <p:strVal val="#ppt_x"/>
                                          </p:val>
                                        </p:tav>
                                      </p:tavLst>
                                    </p:anim>
                                    <p:anim calcmode="lin" valueType="num">
                                      <p:cBhvr>
                                        <p:cTn id="58"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1" grpId="0"/>
      <p:bldP spid="27" grpId="0" animBg="1"/>
      <p:bldP spid="24" grpId="0" animBg="1"/>
      <p:bldP spid="22" grpId="0"/>
      <p:bldP spid="20" grpId="0"/>
      <p:bldP spid="4"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E638F7B4-B939-1FE8-1FE2-A64755C4D750}"/>
              </a:ext>
            </a:extLst>
          </p:cNvPr>
          <p:cNvSpPr>
            <a:spLocks noGrp="1"/>
          </p:cNvSpPr>
          <p:nvPr>
            <p:ph type="body" idx="1"/>
          </p:nvPr>
        </p:nvSpPr>
        <p:spPr>
          <a:xfrm>
            <a:off x="838198" y="4724300"/>
            <a:ext cx="10515599" cy="1162149"/>
          </a:xfrm>
        </p:spPr>
        <p:txBody>
          <a:bodyPr/>
          <a:lstStyle/>
          <a:p>
            <a:pPr marL="50800" indent="0">
              <a:buNone/>
            </a:pPr>
            <a:r>
              <a:rPr lang="en-US" sz="1600" dirty="0"/>
              <a:t>Oakridge, in Lane County, Oregon, is prone to temperature inversions due to its topography. With no natural gas access and unreliable electricity during winter storms, the community has historically relied on wood heat, leading to increased smoke pollution from uncertified stoves and improper burning. Consequently, the Oakridge-Westfir airshed has struggled to meet National Ambient Air Quality Standards for PM2.5 and PM10 pollution.</a:t>
            </a:r>
          </a:p>
        </p:txBody>
      </p:sp>
      <p:sp>
        <p:nvSpPr>
          <p:cNvPr id="2" name="Title 1">
            <a:extLst>
              <a:ext uri="{FF2B5EF4-FFF2-40B4-BE49-F238E27FC236}">
                <a16:creationId xmlns:a16="http://schemas.microsoft.com/office/drawing/2014/main" id="{B5D3B9A2-3DDB-4227-8A15-C487C3FEAC17}"/>
              </a:ext>
            </a:extLst>
          </p:cNvPr>
          <p:cNvSpPr>
            <a:spLocks noGrp="1"/>
          </p:cNvSpPr>
          <p:nvPr>
            <p:ph type="title"/>
          </p:nvPr>
        </p:nvSpPr>
        <p:spPr/>
        <p:txBody>
          <a:bodyPr/>
          <a:lstStyle/>
          <a:p>
            <a:r>
              <a:rPr lang="en-US"/>
              <a:t>The Oakridge-Westfir Airshed</a:t>
            </a:r>
          </a:p>
        </p:txBody>
      </p:sp>
      <p:pic>
        <p:nvPicPr>
          <p:cNvPr id="1026" name="Picture 2">
            <a:extLst>
              <a:ext uri="{FF2B5EF4-FFF2-40B4-BE49-F238E27FC236}">
                <a16:creationId xmlns:a16="http://schemas.microsoft.com/office/drawing/2014/main" id="{7257B226-9E55-A57B-4C9C-793896DE875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20570" y="1672477"/>
            <a:ext cx="3949476" cy="30219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30DF1FB5-A0EC-EC9C-0EAC-DE76EAA0744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57872" y="1672477"/>
            <a:ext cx="4013558" cy="30219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3FBC74FA-C6C8-E137-2819-F2A304B0C6BC}"/>
              </a:ext>
            </a:extLst>
          </p:cNvPr>
          <p:cNvGrpSpPr/>
          <p:nvPr/>
        </p:nvGrpSpPr>
        <p:grpSpPr>
          <a:xfrm>
            <a:off x="322689" y="2581411"/>
            <a:ext cx="2014508" cy="1693624"/>
            <a:chOff x="118507" y="2581411"/>
            <a:chExt cx="2014508" cy="1693624"/>
          </a:xfrm>
        </p:grpSpPr>
        <p:sp>
          <p:nvSpPr>
            <p:cNvPr id="14" name="Arrow: Bent 13">
              <a:extLst>
                <a:ext uri="{FF2B5EF4-FFF2-40B4-BE49-F238E27FC236}">
                  <a16:creationId xmlns:a16="http://schemas.microsoft.com/office/drawing/2014/main" id="{17A44ED8-0421-FB91-B48D-9A26E21105EE}"/>
                </a:ext>
              </a:extLst>
            </p:cNvPr>
            <p:cNvSpPr/>
            <p:nvPr/>
          </p:nvSpPr>
          <p:spPr>
            <a:xfrm rot="10800000" flipH="1">
              <a:off x="970887" y="3406355"/>
              <a:ext cx="1162128" cy="868680"/>
            </a:xfrm>
            <a:prstGeom prst="bentArrow">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tx1"/>
                </a:solidFill>
              </a:endParaRPr>
            </a:p>
          </p:txBody>
        </p:sp>
        <p:sp>
          <p:nvSpPr>
            <p:cNvPr id="15" name="Rectangle: Rounded Corners 14">
              <a:extLst>
                <a:ext uri="{FF2B5EF4-FFF2-40B4-BE49-F238E27FC236}">
                  <a16:creationId xmlns:a16="http://schemas.microsoft.com/office/drawing/2014/main" id="{9CA02828-5940-42B7-98E1-569069DB013F}"/>
                </a:ext>
              </a:extLst>
            </p:cNvPr>
            <p:cNvSpPr/>
            <p:nvPr/>
          </p:nvSpPr>
          <p:spPr>
            <a:xfrm>
              <a:off x="118507" y="2581411"/>
              <a:ext cx="1615981" cy="868680"/>
            </a:xfrm>
            <a:prstGeom prst="roundRect">
              <a:avLst/>
            </a:prstGeom>
            <a:solidFill>
              <a:schemeClr val="bg1"/>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Oakridge</a:t>
              </a:r>
            </a:p>
            <a:p>
              <a:pPr algn="ctr"/>
              <a:r>
                <a:rPr lang="en-US" b="1" u="sng">
                  <a:solidFill>
                    <a:sysClr val="windowText" lastClr="000000"/>
                  </a:solidFill>
                </a:rPr>
                <a:t>without</a:t>
              </a:r>
            </a:p>
            <a:p>
              <a:pPr algn="ctr"/>
              <a:r>
                <a:rPr lang="en-US">
                  <a:solidFill>
                    <a:sysClr val="windowText" lastClr="000000"/>
                  </a:solidFill>
                </a:rPr>
                <a:t>AM inversion</a:t>
              </a:r>
            </a:p>
          </p:txBody>
        </p:sp>
      </p:grpSp>
      <p:grpSp>
        <p:nvGrpSpPr>
          <p:cNvPr id="22" name="Group 21">
            <a:extLst>
              <a:ext uri="{FF2B5EF4-FFF2-40B4-BE49-F238E27FC236}">
                <a16:creationId xmlns:a16="http://schemas.microsoft.com/office/drawing/2014/main" id="{EEF938CA-B5ED-BA29-4EFB-2FA837088A43}"/>
              </a:ext>
            </a:extLst>
          </p:cNvPr>
          <p:cNvGrpSpPr/>
          <p:nvPr/>
        </p:nvGrpSpPr>
        <p:grpSpPr>
          <a:xfrm>
            <a:off x="9825509" y="2603279"/>
            <a:ext cx="2123995" cy="1693624"/>
            <a:chOff x="-433898" y="2581411"/>
            <a:chExt cx="2123995" cy="1693624"/>
          </a:xfrm>
        </p:grpSpPr>
        <p:sp>
          <p:nvSpPr>
            <p:cNvPr id="20" name="Arrow: Bent 19">
              <a:extLst>
                <a:ext uri="{FF2B5EF4-FFF2-40B4-BE49-F238E27FC236}">
                  <a16:creationId xmlns:a16="http://schemas.microsoft.com/office/drawing/2014/main" id="{F5A91563-2378-34A3-B3DF-ECF33F3E17CB}"/>
                </a:ext>
              </a:extLst>
            </p:cNvPr>
            <p:cNvSpPr/>
            <p:nvPr/>
          </p:nvSpPr>
          <p:spPr>
            <a:xfrm rot="10800000">
              <a:off x="-433898" y="3406355"/>
              <a:ext cx="1162128" cy="868680"/>
            </a:xfrm>
            <a:prstGeom prst="bentArrow">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tx1"/>
                </a:solidFill>
              </a:endParaRPr>
            </a:p>
          </p:txBody>
        </p:sp>
        <p:sp>
          <p:nvSpPr>
            <p:cNvPr id="21" name="Rectangle: Rounded Corners 20">
              <a:extLst>
                <a:ext uri="{FF2B5EF4-FFF2-40B4-BE49-F238E27FC236}">
                  <a16:creationId xmlns:a16="http://schemas.microsoft.com/office/drawing/2014/main" id="{F7C852CD-48A0-DABF-F667-2CE218FEC84B}"/>
                </a:ext>
              </a:extLst>
            </p:cNvPr>
            <p:cNvSpPr/>
            <p:nvPr/>
          </p:nvSpPr>
          <p:spPr>
            <a:xfrm>
              <a:off x="74116" y="2581411"/>
              <a:ext cx="1615981" cy="868680"/>
            </a:xfrm>
            <a:prstGeom prst="roundRect">
              <a:avLst/>
            </a:prstGeom>
            <a:solidFill>
              <a:schemeClr val="bg1"/>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Oakridge</a:t>
              </a:r>
            </a:p>
            <a:p>
              <a:pPr algn="ctr"/>
              <a:r>
                <a:rPr lang="en-US" b="1" u="sng">
                  <a:solidFill>
                    <a:sysClr val="windowText" lastClr="000000"/>
                  </a:solidFill>
                </a:rPr>
                <a:t>with</a:t>
              </a:r>
            </a:p>
            <a:p>
              <a:pPr algn="ctr"/>
              <a:r>
                <a:rPr lang="en-US">
                  <a:solidFill>
                    <a:sysClr val="windowText" lastClr="000000"/>
                  </a:solidFill>
                </a:rPr>
                <a:t>AM inversion</a:t>
              </a:r>
            </a:p>
          </p:txBody>
        </p:sp>
      </p:grpSp>
    </p:spTree>
    <p:extLst>
      <p:ext uri="{BB962C8B-B14F-4D97-AF65-F5344CB8AC3E}">
        <p14:creationId xmlns:p14="http://schemas.microsoft.com/office/powerpoint/2010/main" val="2829675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wipe(up)">
                                      <p:cBhvr>
                                        <p:cTn id="11" dur="500"/>
                                        <p:tgtEl>
                                          <p:spTgt spid="1027"/>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righ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27;gbfcfb1a445_0_6">
            <a:extLst>
              <a:ext uri="{FF2B5EF4-FFF2-40B4-BE49-F238E27FC236}">
                <a16:creationId xmlns:a16="http://schemas.microsoft.com/office/drawing/2014/main" id="{6EA7FBCC-C86E-4FA0-91BF-EB6E0EA6A598}"/>
              </a:ext>
            </a:extLst>
          </p:cNvPr>
          <p:cNvSpPr txBox="1"/>
          <p:nvPr/>
        </p:nvSpPr>
        <p:spPr>
          <a:xfrm>
            <a:off x="6096161" y="5772163"/>
            <a:ext cx="3868032" cy="4924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000" i="1" u="none" strike="noStrike" cap="none">
                <a:solidFill>
                  <a:srgbClr val="000000"/>
                </a:solidFill>
                <a:latin typeface="Muli"/>
                <a:ea typeface="Muli"/>
                <a:cs typeface="Muli"/>
                <a:sym typeface="Muli"/>
              </a:rPr>
              <a:t>Smoke Safety Plan coordination.</a:t>
            </a:r>
            <a:endParaRPr sz="1800" i="1" u="none" strike="noStrike" cap="none">
              <a:solidFill>
                <a:srgbClr val="000000"/>
              </a:solidFill>
              <a:latin typeface="Muli"/>
              <a:ea typeface="Muli"/>
              <a:cs typeface="Muli"/>
              <a:sym typeface="Muli"/>
            </a:endParaRPr>
          </a:p>
        </p:txBody>
      </p:sp>
      <p:sp>
        <p:nvSpPr>
          <p:cNvPr id="2" name="Title 1">
            <a:extLst>
              <a:ext uri="{FF2B5EF4-FFF2-40B4-BE49-F238E27FC236}">
                <a16:creationId xmlns:a16="http://schemas.microsoft.com/office/drawing/2014/main" id="{CD20B44E-5BC6-4B42-AF93-FB0E606644AC}"/>
              </a:ext>
            </a:extLst>
          </p:cNvPr>
          <p:cNvSpPr>
            <a:spLocks noGrp="1"/>
          </p:cNvSpPr>
          <p:nvPr>
            <p:ph type="title"/>
          </p:nvPr>
        </p:nvSpPr>
        <p:spPr/>
        <p:txBody>
          <a:bodyPr/>
          <a:lstStyle/>
          <a:p>
            <a:r>
              <a:rPr lang="en-US"/>
              <a:t>Community and School Education</a:t>
            </a:r>
          </a:p>
        </p:txBody>
      </p:sp>
      <p:sp>
        <p:nvSpPr>
          <p:cNvPr id="3" name="Google Shape;90;p17">
            <a:extLst>
              <a:ext uri="{FF2B5EF4-FFF2-40B4-BE49-F238E27FC236}">
                <a16:creationId xmlns:a16="http://schemas.microsoft.com/office/drawing/2014/main" id="{EBA0664A-359A-4460-95C1-B3EAE4966868}"/>
              </a:ext>
            </a:extLst>
          </p:cNvPr>
          <p:cNvSpPr/>
          <p:nvPr/>
        </p:nvSpPr>
        <p:spPr>
          <a:xfrm>
            <a:off x="722924" y="1568385"/>
            <a:ext cx="1144088" cy="1028809"/>
          </a:xfrm>
          <a:prstGeom prst="rect">
            <a:avLst/>
          </a:prstGeom>
          <a:blipFill rotWithShape="1">
            <a:blip r:embed="rId3" cstate="print">
              <a:alphaModFix/>
              <a:extLst>
                <a:ext uri="{28A0092B-C50C-407E-A947-70E740481C1C}">
                  <a14:useLocalDpi xmlns:a14="http://schemas.microsoft.com/office/drawing/2010/main"/>
                </a:ext>
              </a:extLst>
            </a:blip>
            <a:stretch>
              <a:fillRect/>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Arial"/>
              <a:ea typeface="Arial"/>
              <a:cs typeface="Arial"/>
              <a:sym typeface="Arial"/>
            </a:endParaRPr>
          </a:p>
        </p:txBody>
      </p:sp>
      <p:sp>
        <p:nvSpPr>
          <p:cNvPr id="4" name="Google Shape;227;gbfcfb1a445_0_6">
            <a:extLst>
              <a:ext uri="{FF2B5EF4-FFF2-40B4-BE49-F238E27FC236}">
                <a16:creationId xmlns:a16="http://schemas.microsoft.com/office/drawing/2014/main" id="{D04B0000-9D02-4C7E-AC02-764FEBB8143F}"/>
              </a:ext>
            </a:extLst>
          </p:cNvPr>
          <p:cNvSpPr txBox="1"/>
          <p:nvPr/>
        </p:nvSpPr>
        <p:spPr>
          <a:xfrm>
            <a:off x="2038350" y="1668373"/>
            <a:ext cx="9239250" cy="1169521"/>
          </a:xfrm>
          <a:prstGeom prst="rect">
            <a:avLst/>
          </a:prstGeom>
          <a:noFill/>
          <a:ln>
            <a:noFill/>
          </a:ln>
        </p:spPr>
        <p:txBody>
          <a:bodyPr spcFirstLastPara="1" wrap="square" lIns="91425" tIns="91425" rIns="91425" bIns="91425" anchor="t" anchorCtr="0">
            <a:spAutoFit/>
          </a:bodyPr>
          <a:lstStyle/>
          <a:p>
            <a:pPr>
              <a:buSzPts val="2400"/>
            </a:pPr>
            <a:r>
              <a:rPr lang="en-US" sz="3200">
                <a:solidFill>
                  <a:srgbClr val="000000"/>
                </a:solidFill>
                <a:latin typeface="Muli"/>
                <a:ea typeface="Muli"/>
                <a:cs typeface="Muli"/>
                <a:sym typeface="Muli"/>
              </a:rPr>
              <a:t>Facilitate the community's Smoke Safety Plan, which includes text message notifications.</a:t>
            </a:r>
            <a:endParaRPr lang="en-US" sz="3200" i="0" u="none" strike="noStrike" cap="none">
              <a:solidFill>
                <a:srgbClr val="000000"/>
              </a:solidFill>
              <a:latin typeface="Muli"/>
              <a:ea typeface="Muli"/>
              <a:cs typeface="Muli"/>
              <a:sym typeface="Muli"/>
            </a:endParaRPr>
          </a:p>
        </p:txBody>
      </p:sp>
      <p:pic>
        <p:nvPicPr>
          <p:cNvPr id="5" name="Google Shape;243;g116e3a3c5dd_0_91">
            <a:extLst>
              <a:ext uri="{FF2B5EF4-FFF2-40B4-BE49-F238E27FC236}">
                <a16:creationId xmlns:a16="http://schemas.microsoft.com/office/drawing/2014/main" id="{6E839959-AE5C-4CE6-8ED1-2EB48A0D8FB6}"/>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9464374" y="2450971"/>
            <a:ext cx="2304167" cy="3128817"/>
          </a:xfrm>
          <a:prstGeom prst="rect">
            <a:avLst/>
          </a:prstGeom>
          <a:ln>
            <a:noFill/>
          </a:ln>
          <a:effectLst>
            <a:outerShdw blurRad="292100" dist="139700" dir="2700000" algn="tl" rotWithShape="0">
              <a:srgbClr val="333333">
                <a:alpha val="65000"/>
              </a:srgbClr>
            </a:outerShdw>
          </a:effectLst>
        </p:spPr>
      </p:pic>
      <p:cxnSp>
        <p:nvCxnSpPr>
          <p:cNvPr id="6" name="Google Shape;284;p34">
            <a:extLst>
              <a:ext uri="{FF2B5EF4-FFF2-40B4-BE49-F238E27FC236}">
                <a16:creationId xmlns:a16="http://schemas.microsoft.com/office/drawing/2014/main" id="{C1B025B4-DBE5-43E6-84AB-DA08074A9146}"/>
              </a:ext>
            </a:extLst>
          </p:cNvPr>
          <p:cNvCxnSpPr>
            <a:cxnSpLocks/>
          </p:cNvCxnSpPr>
          <p:nvPr/>
        </p:nvCxnSpPr>
        <p:spPr>
          <a:xfrm flipV="1">
            <a:off x="8811489" y="3983659"/>
            <a:ext cx="894608" cy="918299"/>
          </a:xfrm>
          <a:prstGeom prst="straightConnector1">
            <a:avLst/>
          </a:prstGeom>
          <a:noFill/>
          <a:ln w="76200" cap="flat" cmpd="sng">
            <a:solidFill>
              <a:srgbClr val="FF0000"/>
            </a:solidFill>
            <a:prstDash val="solid"/>
            <a:round/>
            <a:headEnd type="none" w="med" len="med"/>
            <a:tailEnd type="triangle" w="med" len="med"/>
          </a:ln>
          <a:effectLst>
            <a:outerShdw blurRad="57150" dist="19050" dir="5400000" algn="bl" rotWithShape="0">
              <a:srgbClr val="000000">
                <a:alpha val="50000"/>
              </a:srgbClr>
            </a:outerShdw>
          </a:effectLst>
        </p:spPr>
      </p:cxnSp>
      <p:pic>
        <p:nvPicPr>
          <p:cNvPr id="7" name="Google Shape;240;g116e3a3c5dd_0_91">
            <a:extLst>
              <a:ext uri="{FF2B5EF4-FFF2-40B4-BE49-F238E27FC236}">
                <a16:creationId xmlns:a16="http://schemas.microsoft.com/office/drawing/2014/main" id="{E3F5BB69-1ADB-4A8F-B2D9-4E643AE97BBC}"/>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749045" y="2757141"/>
            <a:ext cx="2304168" cy="2981015"/>
          </a:xfrm>
          <a:prstGeom prst="rect">
            <a:avLst/>
          </a:prstGeom>
          <a:ln>
            <a:noFill/>
          </a:ln>
          <a:effectLst>
            <a:outerShdw blurRad="292100" dist="139700" dir="2700000" algn="tl" rotWithShape="0">
              <a:srgbClr val="333333">
                <a:alpha val="65000"/>
              </a:srgbClr>
            </a:outerShdw>
          </a:effectLst>
        </p:spPr>
      </p:pic>
      <p:pic>
        <p:nvPicPr>
          <p:cNvPr id="9" name="Google Shape;279;p34">
            <a:extLst>
              <a:ext uri="{FF2B5EF4-FFF2-40B4-BE49-F238E27FC236}">
                <a16:creationId xmlns:a16="http://schemas.microsoft.com/office/drawing/2014/main" id="{62C28AEF-FF5F-47A9-85F8-40764D3F28F4}"/>
              </a:ext>
            </a:extLst>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117127" y="2731088"/>
            <a:ext cx="3037756" cy="3037756"/>
          </a:xfrm>
          <a:prstGeom prst="rect">
            <a:avLst/>
          </a:prstGeom>
          <a:noFill/>
          <a:ln>
            <a:noFill/>
          </a:ln>
        </p:spPr>
      </p:pic>
      <p:cxnSp>
        <p:nvCxnSpPr>
          <p:cNvPr id="10" name="Google Shape;280;p34">
            <a:extLst>
              <a:ext uri="{FF2B5EF4-FFF2-40B4-BE49-F238E27FC236}">
                <a16:creationId xmlns:a16="http://schemas.microsoft.com/office/drawing/2014/main" id="{56A20757-011B-4A76-BFC3-FF86D53AE660}"/>
              </a:ext>
            </a:extLst>
          </p:cNvPr>
          <p:cNvCxnSpPr>
            <a:cxnSpLocks/>
          </p:cNvCxnSpPr>
          <p:nvPr/>
        </p:nvCxnSpPr>
        <p:spPr>
          <a:xfrm flipH="1">
            <a:off x="1921217" y="3349709"/>
            <a:ext cx="1087602" cy="496714"/>
          </a:xfrm>
          <a:prstGeom prst="straightConnector1">
            <a:avLst/>
          </a:prstGeom>
          <a:noFill/>
          <a:ln w="76200" cap="flat" cmpd="sng">
            <a:solidFill>
              <a:srgbClr val="FF0000"/>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1" name="Google Shape;282;p34">
            <a:extLst>
              <a:ext uri="{FF2B5EF4-FFF2-40B4-BE49-F238E27FC236}">
                <a16:creationId xmlns:a16="http://schemas.microsoft.com/office/drawing/2014/main" id="{6DD0B0CC-B2D3-4819-B029-3BE7E45C5AB1}"/>
              </a:ext>
            </a:extLst>
          </p:cNvPr>
          <p:cNvCxnSpPr>
            <a:cxnSpLocks/>
          </p:cNvCxnSpPr>
          <p:nvPr/>
        </p:nvCxnSpPr>
        <p:spPr>
          <a:xfrm rot="10800000">
            <a:off x="1962835" y="4306817"/>
            <a:ext cx="1138288" cy="271985"/>
          </a:xfrm>
          <a:prstGeom prst="straightConnector1">
            <a:avLst/>
          </a:prstGeom>
          <a:noFill/>
          <a:ln w="76200" cap="flat" cmpd="sng">
            <a:solidFill>
              <a:srgbClr val="FF0000"/>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2" name="Google Shape;284;p34">
            <a:extLst>
              <a:ext uri="{FF2B5EF4-FFF2-40B4-BE49-F238E27FC236}">
                <a16:creationId xmlns:a16="http://schemas.microsoft.com/office/drawing/2014/main" id="{496CA842-FE1B-452A-A26C-981BDAD60513}"/>
              </a:ext>
            </a:extLst>
          </p:cNvPr>
          <p:cNvCxnSpPr>
            <a:cxnSpLocks/>
          </p:cNvCxnSpPr>
          <p:nvPr/>
        </p:nvCxnSpPr>
        <p:spPr>
          <a:xfrm flipH="1" flipV="1">
            <a:off x="1929161" y="5204466"/>
            <a:ext cx="2050760" cy="457190"/>
          </a:xfrm>
          <a:prstGeom prst="straightConnector1">
            <a:avLst/>
          </a:prstGeom>
          <a:noFill/>
          <a:ln w="76200" cap="flat" cmpd="sng">
            <a:solidFill>
              <a:srgbClr val="FF0000"/>
            </a:solidFill>
            <a:prstDash val="solid"/>
            <a:round/>
            <a:headEnd type="none" w="med" len="med"/>
            <a:tailEnd type="triangle" w="med" len="med"/>
          </a:ln>
          <a:effectLst>
            <a:outerShdw blurRad="57150" dist="19050" dir="5400000" algn="bl" rotWithShape="0">
              <a:srgbClr val="000000">
                <a:alpha val="50000"/>
              </a:srgbClr>
            </a:outerShdw>
          </a:effectLst>
        </p:spPr>
      </p:cxnSp>
      <p:pic>
        <p:nvPicPr>
          <p:cNvPr id="13" name="Google Shape;287;p34">
            <a:extLst>
              <a:ext uri="{FF2B5EF4-FFF2-40B4-BE49-F238E27FC236}">
                <a16:creationId xmlns:a16="http://schemas.microsoft.com/office/drawing/2014/main" id="{56242EB1-F4E3-4330-9F71-C189E683DD2E}"/>
              </a:ext>
            </a:extLst>
          </p:cNvPr>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2548979" y="2838088"/>
            <a:ext cx="1323715" cy="1109670"/>
          </a:xfrm>
          <a:prstGeom prst="rect">
            <a:avLst/>
          </a:prstGeom>
          <a:ln>
            <a:noFill/>
          </a:ln>
          <a:effectLst>
            <a:outerShdw blurRad="292100" dist="139700" dir="2700000" algn="tl" rotWithShape="0">
              <a:srgbClr val="333333">
                <a:alpha val="65000"/>
              </a:srgbClr>
            </a:outerShdw>
          </a:effectLst>
        </p:spPr>
      </p:pic>
      <p:pic>
        <p:nvPicPr>
          <p:cNvPr id="14" name="Google Shape;289;p34">
            <a:extLst>
              <a:ext uri="{FF2B5EF4-FFF2-40B4-BE49-F238E27FC236}">
                <a16:creationId xmlns:a16="http://schemas.microsoft.com/office/drawing/2014/main" id="{74D5BA62-87B0-46EE-BD75-1A0229D75AB1}"/>
              </a:ext>
            </a:extLst>
          </p:cNvPr>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2382786" y="4083004"/>
            <a:ext cx="1392175" cy="1167072"/>
          </a:xfrm>
          <a:prstGeom prst="rect">
            <a:avLst/>
          </a:prstGeom>
          <a:ln>
            <a:noFill/>
          </a:ln>
          <a:effectLst>
            <a:outerShdw blurRad="292100" dist="139700" dir="2700000" algn="tl" rotWithShape="0">
              <a:srgbClr val="333333">
                <a:alpha val="65000"/>
              </a:srgbClr>
            </a:outerShdw>
          </a:effectLst>
        </p:spPr>
      </p:pic>
      <p:pic>
        <p:nvPicPr>
          <p:cNvPr id="15" name="Google Shape;290;p34">
            <a:extLst>
              <a:ext uri="{FF2B5EF4-FFF2-40B4-BE49-F238E27FC236}">
                <a16:creationId xmlns:a16="http://schemas.microsoft.com/office/drawing/2014/main" id="{49B5BC83-E1C5-460C-A8DB-D9EC1C6EA2B1}"/>
              </a:ext>
            </a:extLst>
          </p:cNvPr>
          <p:cNvPicPr preferRelativeResize="0"/>
          <p:nvPr/>
        </p:nvPicPr>
        <p:blipFill>
          <a:blip r:embed="rId9" cstate="print">
            <a:alphaModFix/>
            <a:extLst>
              <a:ext uri="{28A0092B-C50C-407E-A947-70E740481C1C}">
                <a14:useLocalDpi xmlns:a14="http://schemas.microsoft.com/office/drawing/2010/main"/>
              </a:ext>
            </a:extLst>
          </a:blip>
          <a:stretch>
            <a:fillRect/>
          </a:stretch>
        </p:blipFill>
        <p:spPr>
          <a:xfrm>
            <a:off x="3829897" y="4537087"/>
            <a:ext cx="1482928" cy="1243121"/>
          </a:xfrm>
          <a:prstGeom prst="rect">
            <a:avLst/>
          </a:prstGeom>
          <a:ln>
            <a:noFill/>
          </a:ln>
          <a:effectLst>
            <a:outerShdw blurRad="292100" dist="139700" dir="2700000" algn="tl" rotWithShape="0">
              <a:srgbClr val="333333">
                <a:alpha val="65000"/>
              </a:srgbClr>
            </a:outerShdw>
          </a:effectLst>
        </p:spPr>
      </p:pic>
      <p:cxnSp>
        <p:nvCxnSpPr>
          <p:cNvPr id="16" name="Google Shape;281;p34">
            <a:extLst>
              <a:ext uri="{FF2B5EF4-FFF2-40B4-BE49-F238E27FC236}">
                <a16:creationId xmlns:a16="http://schemas.microsoft.com/office/drawing/2014/main" id="{8217FF17-F837-406F-A4B2-1D0D38CE60F3}"/>
              </a:ext>
            </a:extLst>
          </p:cNvPr>
          <p:cNvCxnSpPr>
            <a:cxnSpLocks/>
          </p:cNvCxnSpPr>
          <p:nvPr/>
        </p:nvCxnSpPr>
        <p:spPr>
          <a:xfrm flipH="1">
            <a:off x="1921217" y="4015380"/>
            <a:ext cx="2610963" cy="0"/>
          </a:xfrm>
          <a:prstGeom prst="straightConnector1">
            <a:avLst/>
          </a:prstGeom>
          <a:noFill/>
          <a:ln w="76200" cap="flat" cmpd="sng">
            <a:solidFill>
              <a:srgbClr val="FF0000"/>
            </a:solidFill>
            <a:prstDash val="solid"/>
            <a:round/>
            <a:headEnd type="none" w="med" len="med"/>
            <a:tailEnd type="triangle" w="med" len="med"/>
          </a:ln>
          <a:effectLst>
            <a:outerShdw blurRad="57150" dist="19050" dir="5400000" algn="bl" rotWithShape="0">
              <a:srgbClr val="000000">
                <a:alpha val="50000"/>
              </a:srgbClr>
            </a:outerShdw>
          </a:effectLst>
        </p:spPr>
      </p:cxnSp>
      <p:pic>
        <p:nvPicPr>
          <p:cNvPr id="17" name="Google Shape;288;p34">
            <a:extLst>
              <a:ext uri="{FF2B5EF4-FFF2-40B4-BE49-F238E27FC236}">
                <a16:creationId xmlns:a16="http://schemas.microsoft.com/office/drawing/2014/main" id="{660A58BB-B8B8-49FB-925E-82D23BB91623}"/>
              </a:ext>
            </a:extLst>
          </p:cNvPr>
          <p:cNvPicPr preferRelativeResize="0"/>
          <p:nvPr/>
        </p:nvPicPr>
        <p:blipFill>
          <a:blip r:embed="rId10" cstate="print">
            <a:alphaModFix/>
            <a:extLst>
              <a:ext uri="{28A0092B-C50C-407E-A947-70E740481C1C}">
                <a14:useLocalDpi xmlns:a14="http://schemas.microsoft.com/office/drawing/2010/main"/>
              </a:ext>
            </a:extLst>
          </a:blip>
          <a:stretch>
            <a:fillRect/>
          </a:stretch>
        </p:blipFill>
        <p:spPr>
          <a:xfrm>
            <a:off x="3979921" y="3050644"/>
            <a:ext cx="1392179" cy="13921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0190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
                                        <p:tgtEl>
                                          <p:spTgt spid="10"/>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22" presetClass="entr" presetSubtype="2"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right)">
                                      <p:cBhvr>
                                        <p:cTn id="28" dur="500"/>
                                        <p:tgtEl>
                                          <p:spTgt spid="16"/>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par>
                          <p:cTn id="33" fill="hold">
                            <p:stCondLst>
                              <p:cond delay="3000"/>
                            </p:stCondLst>
                            <p:childTnLst>
                              <p:par>
                                <p:cTn id="34" presetID="22" presetClass="entr" presetSubtype="2"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right)">
                                      <p:cBhvr>
                                        <p:cTn id="36" dur="500"/>
                                        <p:tgtEl>
                                          <p:spTgt spid="11"/>
                                        </p:tgtEl>
                                      </p:cBhvr>
                                    </p:animEffect>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4000"/>
                            </p:stCondLst>
                            <p:childTnLst>
                              <p:par>
                                <p:cTn id="42" presetID="22" presetClass="entr" presetSubtype="2"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righ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par>
                          <p:cTn id="50" fill="hold">
                            <p:stCondLst>
                              <p:cond delay="500"/>
                            </p:stCondLst>
                            <p:childTnLst>
                              <p:par>
                                <p:cTn id="51" presetID="22" presetClass="entr" presetSubtype="4"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down)">
                                      <p:cBhvr>
                                        <p:cTn id="53" dur="500"/>
                                        <p:tgtEl>
                                          <p:spTgt spid="6"/>
                                        </p:tgtEl>
                                      </p:cBhvr>
                                    </p:animEffect>
                                  </p:childTnLst>
                                </p:cTn>
                              </p:par>
                            </p:childTnLst>
                          </p:cTn>
                        </p:par>
                        <p:par>
                          <p:cTn id="54" fill="hold">
                            <p:stCondLst>
                              <p:cond delay="1000"/>
                            </p:stCondLst>
                            <p:childTnLst>
                              <p:par>
                                <p:cTn id="55" presetID="22" presetClass="entr" presetSubtype="1"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up)">
                                      <p:cBhvr>
                                        <p:cTn id="57" dur="500"/>
                                        <p:tgtEl>
                                          <p:spTgt spid="5"/>
                                        </p:tgtEl>
                                      </p:cBhvr>
                                    </p:animEffect>
                                  </p:childTnLst>
                                </p:cTn>
                              </p:par>
                            </p:childTnLst>
                          </p:cTn>
                        </p:par>
                        <p:par>
                          <p:cTn id="58" fill="hold">
                            <p:stCondLst>
                              <p:cond delay="1500"/>
                            </p:stCondLst>
                            <p:childTnLst>
                              <p:par>
                                <p:cTn id="59" presetID="47" presetClass="entr" presetSubtype="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text, tree, track, sign&#10;&#10;Description automatically generated">
            <a:extLst>
              <a:ext uri="{FF2B5EF4-FFF2-40B4-BE49-F238E27FC236}">
                <a16:creationId xmlns:a16="http://schemas.microsoft.com/office/drawing/2014/main" id="{9942ECAB-DFB6-A104-2A32-CABA6A8709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66549" y="1766454"/>
            <a:ext cx="2902527" cy="2902527"/>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A0285A17-6229-B912-A31F-9811F2A261EF}"/>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323607" y="4481141"/>
            <a:ext cx="2902527" cy="1518989"/>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8876A023-561F-ED2C-16D9-22B9CECBAE37}"/>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226124" y="1667314"/>
            <a:ext cx="2902527" cy="2433182"/>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CD20B44E-5BC6-4B42-AF93-FB0E606644AC}"/>
              </a:ext>
            </a:extLst>
          </p:cNvPr>
          <p:cNvSpPr>
            <a:spLocks noGrp="1"/>
          </p:cNvSpPr>
          <p:nvPr>
            <p:ph type="title"/>
          </p:nvPr>
        </p:nvSpPr>
        <p:spPr/>
        <p:txBody>
          <a:bodyPr/>
          <a:lstStyle/>
          <a:p>
            <a:r>
              <a:rPr lang="en-US"/>
              <a:t>Community and School Education</a:t>
            </a:r>
          </a:p>
        </p:txBody>
      </p:sp>
      <p:sp>
        <p:nvSpPr>
          <p:cNvPr id="3" name="Google Shape;90;p17">
            <a:extLst>
              <a:ext uri="{FF2B5EF4-FFF2-40B4-BE49-F238E27FC236}">
                <a16:creationId xmlns:a16="http://schemas.microsoft.com/office/drawing/2014/main" id="{EBA0664A-359A-4460-95C1-B3EAE4966868}"/>
              </a:ext>
            </a:extLst>
          </p:cNvPr>
          <p:cNvSpPr/>
          <p:nvPr/>
        </p:nvSpPr>
        <p:spPr>
          <a:xfrm>
            <a:off x="722924" y="1568385"/>
            <a:ext cx="1144088" cy="1028809"/>
          </a:xfrm>
          <a:prstGeom prst="rect">
            <a:avLst/>
          </a:prstGeom>
          <a:blipFill rotWithShape="1">
            <a:blip r:embed="rId6" cstate="print">
              <a:alphaModFix/>
              <a:extLst>
                <a:ext uri="{28A0092B-C50C-407E-A947-70E740481C1C}">
                  <a14:useLocalDpi xmlns:a14="http://schemas.microsoft.com/office/drawing/2010/main"/>
                </a:ext>
              </a:extLst>
            </a:blip>
            <a:stretch>
              <a:fillRect/>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Arial"/>
              <a:ea typeface="Arial"/>
              <a:cs typeface="Arial"/>
              <a:sym typeface="Arial"/>
            </a:endParaRPr>
          </a:p>
        </p:txBody>
      </p:sp>
      <p:pic>
        <p:nvPicPr>
          <p:cNvPr id="21" name="Picture 20">
            <a:extLst>
              <a:ext uri="{FF2B5EF4-FFF2-40B4-BE49-F238E27FC236}">
                <a16:creationId xmlns:a16="http://schemas.microsoft.com/office/drawing/2014/main" id="{3B9A382C-A961-67E6-3125-FD20EE0DE566}"/>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709072" y="2809543"/>
            <a:ext cx="2902527" cy="29025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3946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0;p17">
            <a:extLst>
              <a:ext uri="{FF2B5EF4-FFF2-40B4-BE49-F238E27FC236}">
                <a16:creationId xmlns:a16="http://schemas.microsoft.com/office/drawing/2014/main" id="{EBA0664A-359A-4460-95C1-B3EAE4966868}"/>
              </a:ext>
            </a:extLst>
          </p:cNvPr>
          <p:cNvSpPr/>
          <p:nvPr/>
        </p:nvSpPr>
        <p:spPr>
          <a:xfrm>
            <a:off x="722924" y="1568385"/>
            <a:ext cx="1144088" cy="1028809"/>
          </a:xfrm>
          <a:prstGeom prst="rect">
            <a:avLst/>
          </a:prstGeom>
          <a:blipFill rotWithShape="1">
            <a:blip r:embed="rId3" cstate="print">
              <a:alphaModFix/>
              <a:extLst>
                <a:ext uri="{28A0092B-C50C-407E-A947-70E740481C1C}">
                  <a14:useLocalDpi xmlns:a14="http://schemas.microsoft.com/office/drawing/2010/main"/>
                </a:ext>
              </a:extLst>
            </a:blip>
            <a:stretch>
              <a:fillRect/>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Arial"/>
              <a:ea typeface="Arial"/>
              <a:cs typeface="Arial"/>
              <a:sym typeface="Arial"/>
            </a:endParaRPr>
          </a:p>
        </p:txBody>
      </p:sp>
      <p:sp>
        <p:nvSpPr>
          <p:cNvPr id="10" name="Google Shape;227;gbfcfb1a445_0_6">
            <a:extLst>
              <a:ext uri="{FF2B5EF4-FFF2-40B4-BE49-F238E27FC236}">
                <a16:creationId xmlns:a16="http://schemas.microsoft.com/office/drawing/2014/main" id="{FFD1FDAE-5BA9-60C4-2835-7FECA0A7443C}"/>
              </a:ext>
            </a:extLst>
          </p:cNvPr>
          <p:cNvSpPr txBox="1"/>
          <p:nvPr/>
        </p:nvSpPr>
        <p:spPr>
          <a:xfrm>
            <a:off x="328123" y="3106660"/>
            <a:ext cx="3525902" cy="2031295"/>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000" u="none" strike="noStrike" cap="none">
                <a:solidFill>
                  <a:srgbClr val="000000"/>
                </a:solidFill>
                <a:latin typeface="Muli"/>
                <a:ea typeface="Muli"/>
                <a:cs typeface="Muli"/>
                <a:sym typeface="Muli"/>
              </a:rPr>
              <a:t>Good </a:t>
            </a:r>
            <a:r>
              <a:rPr lang="en-US" sz="2000">
                <a:solidFill>
                  <a:srgbClr val="000000"/>
                </a:solidFill>
                <a:latin typeface="Muli"/>
                <a:ea typeface="Muli"/>
                <a:cs typeface="Muli"/>
                <a:sym typeface="Muli"/>
              </a:rPr>
              <a:t>and </a:t>
            </a:r>
            <a:r>
              <a:rPr lang="en-US" sz="2000" u="none" strike="noStrike" cap="none">
                <a:solidFill>
                  <a:srgbClr val="000000"/>
                </a:solidFill>
                <a:latin typeface="Muli"/>
                <a:ea typeface="Muli"/>
                <a:cs typeface="Muli"/>
                <a:sym typeface="Muli"/>
              </a:rPr>
              <a:t>consistent messaging </a:t>
            </a:r>
            <a:endParaRPr lang="en-US" sz="2000">
              <a:solidFill>
                <a:srgbClr val="000000"/>
              </a:solidFill>
              <a:latin typeface="Muli"/>
              <a:ea typeface="Muli"/>
              <a:cs typeface="Muli"/>
              <a:sym typeface="Muli"/>
            </a:endParaRPr>
          </a:p>
          <a:p>
            <a:pPr marL="0" marR="0" lvl="0" indent="0" algn="ctr" rtl="0">
              <a:lnSpc>
                <a:spcPct val="100000"/>
              </a:lnSpc>
              <a:spcBef>
                <a:spcPts val="0"/>
              </a:spcBef>
              <a:spcAft>
                <a:spcPts val="0"/>
              </a:spcAft>
              <a:buClr>
                <a:srgbClr val="000000"/>
              </a:buClr>
              <a:buSzPts val="2400"/>
              <a:buFont typeface="Arial"/>
              <a:buNone/>
            </a:pPr>
            <a:r>
              <a:rPr lang="en-US" sz="2000" b="1" i="1" u="none" strike="noStrike" cap="none">
                <a:solidFill>
                  <a:srgbClr val="000000"/>
                </a:solidFill>
                <a:latin typeface="Muli"/>
                <a:ea typeface="Muli"/>
                <a:cs typeface="Muli"/>
                <a:sym typeface="Muli"/>
              </a:rPr>
              <a:t>to</a:t>
            </a:r>
            <a:r>
              <a:rPr lang="en-US" sz="2000" u="none" strike="noStrike" cap="none">
                <a:solidFill>
                  <a:srgbClr val="000000"/>
                </a:solidFill>
                <a:latin typeface="Muli"/>
                <a:ea typeface="Muli"/>
                <a:cs typeface="Muli"/>
                <a:sym typeface="Muli"/>
              </a:rPr>
              <a:t> the community</a:t>
            </a:r>
          </a:p>
          <a:p>
            <a:pPr marL="0" marR="0" lvl="0" indent="0" algn="ctr" rtl="0">
              <a:lnSpc>
                <a:spcPct val="100000"/>
              </a:lnSpc>
              <a:spcBef>
                <a:spcPts val="0"/>
              </a:spcBef>
              <a:spcAft>
                <a:spcPts val="0"/>
              </a:spcAft>
              <a:buClr>
                <a:srgbClr val="000000"/>
              </a:buClr>
              <a:buSzPts val="2400"/>
              <a:buFont typeface="Arial"/>
              <a:buNone/>
            </a:pPr>
            <a:r>
              <a:rPr lang="en-US" sz="2000" b="1" i="1" u="none" strike="noStrike" cap="none">
                <a:solidFill>
                  <a:srgbClr val="000000"/>
                </a:solidFill>
                <a:latin typeface="Muli"/>
                <a:ea typeface="Muli"/>
                <a:cs typeface="Muli"/>
                <a:sym typeface="Muli"/>
              </a:rPr>
              <a:t>from</a:t>
            </a:r>
            <a:r>
              <a:rPr lang="en-US" sz="2000" u="none" strike="noStrike" cap="none">
                <a:solidFill>
                  <a:srgbClr val="000000"/>
                </a:solidFill>
                <a:latin typeface="Muli"/>
                <a:ea typeface="Muli"/>
                <a:cs typeface="Muli"/>
                <a:sym typeface="Muli"/>
              </a:rPr>
              <a:t> the community</a:t>
            </a:r>
            <a:endParaRPr lang="en-US" sz="2000">
              <a:solidFill>
                <a:srgbClr val="000000"/>
              </a:solidFill>
              <a:latin typeface="Muli"/>
              <a:ea typeface="Muli"/>
              <a:cs typeface="Muli"/>
              <a:sym typeface="Muli"/>
            </a:endParaRPr>
          </a:p>
          <a:p>
            <a:pPr marL="0" marR="0" lvl="0" indent="0" algn="ctr" rtl="0">
              <a:lnSpc>
                <a:spcPct val="100000"/>
              </a:lnSpc>
              <a:spcBef>
                <a:spcPts val="0"/>
              </a:spcBef>
              <a:spcAft>
                <a:spcPts val="0"/>
              </a:spcAft>
              <a:buClr>
                <a:srgbClr val="000000"/>
              </a:buClr>
              <a:buSzPts val="2400"/>
              <a:buFont typeface="Arial"/>
              <a:buNone/>
            </a:pPr>
            <a:r>
              <a:rPr lang="en-US" sz="2000" u="none" strike="noStrike" cap="none">
                <a:solidFill>
                  <a:srgbClr val="000000"/>
                </a:solidFill>
                <a:latin typeface="Muli"/>
                <a:ea typeface="Muli"/>
                <a:cs typeface="Muli"/>
                <a:sym typeface="Muli"/>
              </a:rPr>
              <a:t>builds brand </a:t>
            </a:r>
          </a:p>
          <a:p>
            <a:pPr marL="0" marR="0" lvl="0" indent="0" algn="ctr" rtl="0">
              <a:lnSpc>
                <a:spcPct val="100000"/>
              </a:lnSpc>
              <a:spcBef>
                <a:spcPts val="0"/>
              </a:spcBef>
              <a:spcAft>
                <a:spcPts val="0"/>
              </a:spcAft>
              <a:buClr>
                <a:srgbClr val="000000"/>
              </a:buClr>
              <a:buSzPts val="2400"/>
              <a:buFont typeface="Arial"/>
              <a:buNone/>
            </a:pPr>
            <a:r>
              <a:rPr lang="en-US" sz="2000" u="none" strike="noStrike" cap="none">
                <a:solidFill>
                  <a:srgbClr val="000000"/>
                </a:solidFill>
                <a:latin typeface="Muli"/>
                <a:ea typeface="Muli"/>
                <a:cs typeface="Muli"/>
                <a:sym typeface="Muli"/>
              </a:rPr>
              <a:t>recognition and trust</a:t>
            </a:r>
          </a:p>
          <a:p>
            <a:pPr marL="0" marR="0" lvl="0" indent="0" algn="ctr" rtl="0">
              <a:lnSpc>
                <a:spcPct val="100000"/>
              </a:lnSpc>
              <a:spcBef>
                <a:spcPts val="0"/>
              </a:spcBef>
              <a:spcAft>
                <a:spcPts val="0"/>
              </a:spcAft>
              <a:buClr>
                <a:srgbClr val="000000"/>
              </a:buClr>
              <a:buSzPts val="2400"/>
              <a:buFont typeface="Arial"/>
              <a:buNone/>
            </a:pPr>
            <a:r>
              <a:rPr lang="en-US" sz="2000" b="1" i="1" u="none" strike="noStrike" cap="none">
                <a:solidFill>
                  <a:srgbClr val="000000"/>
                </a:solidFill>
                <a:latin typeface="Muli"/>
                <a:ea typeface="Muli"/>
                <a:cs typeface="Muli"/>
                <a:sym typeface="Muli"/>
              </a:rPr>
              <a:t>within </a:t>
            </a:r>
            <a:r>
              <a:rPr lang="en-US" sz="2000" u="none" strike="noStrike" cap="none">
                <a:solidFill>
                  <a:srgbClr val="000000"/>
                </a:solidFill>
                <a:latin typeface="Muli"/>
                <a:ea typeface="Muli"/>
                <a:cs typeface="Muli"/>
                <a:sym typeface="Muli"/>
              </a:rPr>
              <a:t>the community.</a:t>
            </a:r>
            <a:endParaRPr sz="1800" i="1" u="none" strike="noStrike" cap="none">
              <a:solidFill>
                <a:srgbClr val="000000"/>
              </a:solidFill>
              <a:latin typeface="Muli"/>
              <a:ea typeface="Muli"/>
              <a:cs typeface="Muli"/>
              <a:sym typeface="Muli"/>
            </a:endParaRPr>
          </a:p>
        </p:txBody>
      </p:sp>
      <p:pic>
        <p:nvPicPr>
          <p:cNvPr id="19" name="Picture 18" descr="A picture containing text, tree, track, sign&#10;&#10;Description automatically generated">
            <a:extLst>
              <a:ext uri="{FF2B5EF4-FFF2-40B4-BE49-F238E27FC236}">
                <a16:creationId xmlns:a16="http://schemas.microsoft.com/office/drawing/2014/main" id="{9942ECAB-DFB6-A104-2A32-CABA6A8709C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48051" y="1775332"/>
            <a:ext cx="2902527" cy="2902527"/>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A0285A17-6229-B912-A31F-9811F2A261EF}"/>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548931" y="4505023"/>
            <a:ext cx="2902527" cy="1518989"/>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8876A023-561F-ED2C-16D9-22B9CECBAE37}"/>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7652923" y="1667314"/>
            <a:ext cx="2902527" cy="2433182"/>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3B9A382C-A961-67E6-3125-FD20EE0DE566}"/>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7037035" y="2883905"/>
            <a:ext cx="2902527" cy="2902527"/>
          </a:xfrm>
          <a:prstGeom prst="rect">
            <a:avLst/>
          </a:prstGeom>
          <a:ln>
            <a:noFill/>
          </a:ln>
          <a:effectLst>
            <a:outerShdw blurRad="292100" dist="139700" dir="2700000" algn="tl" rotWithShape="0">
              <a:srgbClr val="333333">
                <a:alpha val="65000"/>
              </a:srgbClr>
            </a:outerShdw>
          </a:effectLst>
        </p:spPr>
      </p:pic>
      <p:pic>
        <p:nvPicPr>
          <p:cNvPr id="5" name="Picture 4" descr="A sign with a mountain in the background&#10;&#10;Description automatically generated with low confidence">
            <a:extLst>
              <a:ext uri="{FF2B5EF4-FFF2-40B4-BE49-F238E27FC236}">
                <a16:creationId xmlns:a16="http://schemas.microsoft.com/office/drawing/2014/main" id="{F84C8937-25F2-F24D-2915-D7BF3D3234A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39300" y="1775332"/>
            <a:ext cx="2901479" cy="243230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CD20B44E-5BC6-4B42-AF93-FB0E606644AC}"/>
              </a:ext>
            </a:extLst>
          </p:cNvPr>
          <p:cNvSpPr>
            <a:spLocks noGrp="1"/>
          </p:cNvSpPr>
          <p:nvPr>
            <p:ph type="title"/>
          </p:nvPr>
        </p:nvSpPr>
        <p:spPr/>
        <p:txBody>
          <a:bodyPr/>
          <a:lstStyle/>
          <a:p>
            <a:r>
              <a:rPr lang="en-US"/>
              <a:t>Community and School Education</a:t>
            </a:r>
          </a:p>
        </p:txBody>
      </p:sp>
      <p:pic>
        <p:nvPicPr>
          <p:cNvPr id="9" name="Picture 8" descr="Graphical user interface&#10;&#10;Description automatically generated with low confidence">
            <a:extLst>
              <a:ext uri="{FF2B5EF4-FFF2-40B4-BE49-F238E27FC236}">
                <a16:creationId xmlns:a16="http://schemas.microsoft.com/office/drawing/2014/main" id="{F419D5FF-3F2B-28D7-0448-F6C67AA59DB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65921" y="3616400"/>
            <a:ext cx="2898648" cy="2429931"/>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text, sign&#10;&#10;Description automatically generated">
            <a:extLst>
              <a:ext uri="{FF2B5EF4-FFF2-40B4-BE49-F238E27FC236}">
                <a16:creationId xmlns:a16="http://schemas.microsoft.com/office/drawing/2014/main" id="{153B47F4-432B-9B77-B04E-92B43267184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999073" y="1667314"/>
            <a:ext cx="2680433" cy="26804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8629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1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22" presetClass="entr" presetSubtype="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0B44E-5BC6-4B42-AF93-FB0E606644AC}"/>
              </a:ext>
            </a:extLst>
          </p:cNvPr>
          <p:cNvSpPr>
            <a:spLocks noGrp="1"/>
          </p:cNvSpPr>
          <p:nvPr>
            <p:ph type="title"/>
          </p:nvPr>
        </p:nvSpPr>
        <p:spPr/>
        <p:txBody>
          <a:bodyPr/>
          <a:lstStyle/>
          <a:p>
            <a:r>
              <a:rPr lang="en-US"/>
              <a:t>Air Filters in Homes and Schools</a:t>
            </a:r>
          </a:p>
        </p:txBody>
      </p:sp>
      <p:pic>
        <p:nvPicPr>
          <p:cNvPr id="3" name="Picture 2" descr="Text&#10;&#10;Description automatically generated">
            <a:extLst>
              <a:ext uri="{FF2B5EF4-FFF2-40B4-BE49-F238E27FC236}">
                <a16:creationId xmlns:a16="http://schemas.microsoft.com/office/drawing/2014/main" id="{462AF6EC-DF22-4532-99F4-1DCEA9EABA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030" y="1668373"/>
            <a:ext cx="1091955" cy="906855"/>
          </a:xfrm>
          <a:prstGeom prst="rect">
            <a:avLst/>
          </a:prstGeom>
        </p:spPr>
      </p:pic>
      <p:sp>
        <p:nvSpPr>
          <p:cNvPr id="4" name="Google Shape;227;gbfcfb1a445_0_6">
            <a:extLst>
              <a:ext uri="{FF2B5EF4-FFF2-40B4-BE49-F238E27FC236}">
                <a16:creationId xmlns:a16="http://schemas.microsoft.com/office/drawing/2014/main" id="{F3562C7A-BB76-477E-B26B-784BF94BE43D}"/>
              </a:ext>
            </a:extLst>
          </p:cNvPr>
          <p:cNvSpPr txBox="1"/>
          <p:nvPr/>
        </p:nvSpPr>
        <p:spPr>
          <a:xfrm>
            <a:off x="2038350" y="1668373"/>
            <a:ext cx="9239250"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200" i="0" u="none" strike="noStrike" cap="none">
                <a:solidFill>
                  <a:srgbClr val="000000"/>
                </a:solidFill>
                <a:latin typeface="Muli"/>
                <a:ea typeface="Muli"/>
                <a:cs typeface="Muli"/>
                <a:sym typeface="Muli"/>
              </a:rPr>
              <a:t>Provide HEPA air purifiers to the community and fund HVAC retrofits and air filter installs at Oakridge High School, Elementary School, and Oakridge Library.</a:t>
            </a:r>
          </a:p>
        </p:txBody>
      </p:sp>
      <p:sp>
        <p:nvSpPr>
          <p:cNvPr id="5" name="Google Shape;227;gbfcfb1a445_0_6">
            <a:extLst>
              <a:ext uri="{FF2B5EF4-FFF2-40B4-BE49-F238E27FC236}">
                <a16:creationId xmlns:a16="http://schemas.microsoft.com/office/drawing/2014/main" id="{9DA3C2F4-B021-4BBC-BC52-524AC87A1FCB}"/>
              </a:ext>
            </a:extLst>
          </p:cNvPr>
          <p:cNvSpPr txBox="1"/>
          <p:nvPr/>
        </p:nvSpPr>
        <p:spPr>
          <a:xfrm>
            <a:off x="8082726" y="3330336"/>
            <a:ext cx="3718749" cy="203129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000" i="1" u="none" strike="noStrike" cap="none">
                <a:solidFill>
                  <a:srgbClr val="000000"/>
                </a:solidFill>
                <a:latin typeface="Muli"/>
                <a:ea typeface="Muli"/>
                <a:cs typeface="Muli"/>
                <a:sym typeface="Muli"/>
              </a:rPr>
              <a:t>Over 450 air purifiers distributed throughout Oakridge and Westfir. The program is no longer offering air purifiers, but it is providing annual replacement filters with remaining funds.</a:t>
            </a:r>
            <a:endParaRPr lang="en-US" sz="1800" i="1" u="none" strike="noStrike" cap="none">
              <a:solidFill>
                <a:srgbClr val="000000"/>
              </a:solidFill>
              <a:latin typeface="Muli"/>
              <a:ea typeface="Muli"/>
              <a:cs typeface="Muli"/>
              <a:sym typeface="Muli"/>
            </a:endParaRPr>
          </a:p>
        </p:txBody>
      </p:sp>
      <p:pic>
        <p:nvPicPr>
          <p:cNvPr id="6" name="Picture 5" descr="A picture containing outdoor, tree, ground, road&#10;&#10;Description automatically generated">
            <a:extLst>
              <a:ext uri="{FF2B5EF4-FFF2-40B4-BE49-F238E27FC236}">
                <a16:creationId xmlns:a16="http://schemas.microsoft.com/office/drawing/2014/main" id="{EFAB7EE0-0FD1-49C2-B4D6-2ECDEF4F7C6A}"/>
              </a:ext>
            </a:extLst>
          </p:cNvPr>
          <p:cNvPicPr>
            <a:picLocks noChangeAspect="1"/>
          </p:cNvPicPr>
          <p:nvPr/>
        </p:nvPicPr>
        <p:blipFill>
          <a:blip r:embed="rId4"/>
          <a:stretch>
            <a:fillRect/>
          </a:stretch>
        </p:blipFill>
        <p:spPr>
          <a:xfrm>
            <a:off x="4699152" y="3614421"/>
            <a:ext cx="3151350" cy="2365614"/>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text, person, outdoor&#10;&#10;Description automatically generated">
            <a:extLst>
              <a:ext uri="{FF2B5EF4-FFF2-40B4-BE49-F238E27FC236}">
                <a16:creationId xmlns:a16="http://schemas.microsoft.com/office/drawing/2014/main" id="{4B7D251E-2DFB-4B9F-81EF-C41969B0ADA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3695" y="3280216"/>
            <a:ext cx="3287805" cy="24658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2732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750"/>
                            </p:stCondLst>
                            <p:childTnLst>
                              <p:par>
                                <p:cTn id="13" presetID="10" presetClass="entr" presetSubtype="0" fill="hold"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2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40F07ED-2EC0-9CC3-032C-A0A86DBC41D9}"/>
              </a:ext>
            </a:extLst>
          </p:cNvPr>
          <p:cNvSpPr txBox="1"/>
          <p:nvPr/>
        </p:nvSpPr>
        <p:spPr>
          <a:xfrm>
            <a:off x="6488768" y="5507623"/>
            <a:ext cx="5048967" cy="738664"/>
          </a:xfrm>
          <a:prstGeom prst="rect">
            <a:avLst/>
          </a:prstGeom>
          <a:noFill/>
        </p:spPr>
        <p:txBody>
          <a:bodyPr wrap="square" rtlCol="0">
            <a:spAutoFit/>
          </a:bodyPr>
          <a:lstStyle/>
          <a:p>
            <a:pPr algn="ctr"/>
            <a:r>
              <a:rPr lang="en-US" sz="1400" i="1"/>
              <a:t>Photo taken by Air Tactic Group Supervisor Justin Wood on Friday, September 9, 2022. This picture is looking west southwest over Waldo Lake in the afternoon.</a:t>
            </a:r>
          </a:p>
        </p:txBody>
      </p:sp>
      <p:sp>
        <p:nvSpPr>
          <p:cNvPr id="2" name="Title 1">
            <a:extLst>
              <a:ext uri="{FF2B5EF4-FFF2-40B4-BE49-F238E27FC236}">
                <a16:creationId xmlns:a16="http://schemas.microsoft.com/office/drawing/2014/main" id="{59AE78CE-3D62-FCBD-9997-A69A03673F8D}"/>
              </a:ext>
            </a:extLst>
          </p:cNvPr>
          <p:cNvSpPr>
            <a:spLocks noGrp="1"/>
          </p:cNvSpPr>
          <p:nvPr>
            <p:ph type="title"/>
          </p:nvPr>
        </p:nvSpPr>
        <p:spPr/>
        <p:txBody>
          <a:bodyPr/>
          <a:lstStyle/>
          <a:p>
            <a:r>
              <a:rPr lang="en-US">
                <a:effectLst>
                  <a:outerShdw blurRad="50800" dist="38100" dir="5400000" algn="t" rotWithShape="0">
                    <a:prstClr val="black">
                      <a:alpha val="40000"/>
                    </a:prstClr>
                  </a:outerShdw>
                </a:effectLst>
              </a:rPr>
              <a:t>Oakridge Air and Wildfire Smoke</a:t>
            </a:r>
            <a:endParaRPr lang="en-US">
              <a:solidFill>
                <a:schemeClr val="bg1"/>
              </a:solidFill>
              <a:effectLst>
                <a:outerShdw blurRad="50800" dist="38100" dir="5400000" algn="t" rotWithShape="0">
                  <a:prstClr val="black">
                    <a:alpha val="40000"/>
                  </a:prstClr>
                </a:outerShdw>
              </a:effectLst>
            </a:endParaRPr>
          </a:p>
        </p:txBody>
      </p:sp>
      <p:sp>
        <p:nvSpPr>
          <p:cNvPr id="3" name="Text Placeholder 2">
            <a:extLst>
              <a:ext uri="{FF2B5EF4-FFF2-40B4-BE49-F238E27FC236}">
                <a16:creationId xmlns:a16="http://schemas.microsoft.com/office/drawing/2014/main" id="{4C6B7C2B-CC07-0C1B-29DA-F5CACCB44FC3}"/>
              </a:ext>
            </a:extLst>
          </p:cNvPr>
          <p:cNvSpPr>
            <a:spLocks noGrp="1"/>
          </p:cNvSpPr>
          <p:nvPr>
            <p:ph type="body" idx="1"/>
          </p:nvPr>
        </p:nvSpPr>
        <p:spPr>
          <a:xfrm>
            <a:off x="1919305" y="1587476"/>
            <a:ext cx="4433421" cy="4549453"/>
          </a:xfrm>
        </p:spPr>
        <p:txBody>
          <a:bodyPr/>
          <a:lstStyle/>
          <a:p>
            <a:pPr marL="50800" indent="0">
              <a:buNone/>
            </a:pPr>
            <a:r>
              <a:rPr lang="en-US" sz="3200" b="1">
                <a:latin typeface="Muli"/>
              </a:rPr>
              <a:t>The Cedar Creek Fire</a:t>
            </a:r>
          </a:p>
          <a:p>
            <a:pPr>
              <a:buClr>
                <a:srgbClr val="2E9A73"/>
              </a:buClr>
              <a:buSzPct val="100000"/>
              <a:buFont typeface="Wingdings" panose="05000000000000000000" pitchFamily="2" charset="2"/>
              <a:buChar char="Ø"/>
            </a:pPr>
            <a:r>
              <a:rPr lang="en-US" sz="2200"/>
              <a:t>Was ignited on August 1, 2022, by lightning.</a:t>
            </a:r>
          </a:p>
          <a:p>
            <a:pPr>
              <a:buClr>
                <a:srgbClr val="2E9A73"/>
              </a:buClr>
              <a:buSzPct val="100000"/>
              <a:buFont typeface="Wingdings" panose="05000000000000000000" pitchFamily="2" charset="2"/>
              <a:buChar char="Ø"/>
            </a:pPr>
            <a:r>
              <a:rPr lang="en-US" sz="2200"/>
              <a:t>Began 15 miles east of Oakridge.</a:t>
            </a:r>
          </a:p>
          <a:p>
            <a:pPr>
              <a:buClr>
                <a:srgbClr val="2E9A73"/>
              </a:buClr>
              <a:buSzPct val="100000"/>
              <a:buFont typeface="Wingdings" panose="05000000000000000000" pitchFamily="2" charset="2"/>
              <a:buChar char="Ø"/>
            </a:pPr>
            <a:r>
              <a:rPr lang="en-US" sz="2200"/>
              <a:t>Caused a LEVEL 3 (GO NOW) evacuation order to be issued for Oakridge on September 9, 2022.</a:t>
            </a:r>
          </a:p>
          <a:p>
            <a:pPr>
              <a:buClr>
                <a:srgbClr val="2E9A73"/>
              </a:buClr>
              <a:buSzPct val="100000"/>
              <a:buFont typeface="Wingdings" panose="05000000000000000000" pitchFamily="2" charset="2"/>
              <a:buChar char="Ø"/>
            </a:pPr>
            <a:r>
              <a:rPr lang="en-US" sz="2200"/>
              <a:t>Burned 127,283 acres in the Willamette and Deschutes National Forests.</a:t>
            </a:r>
          </a:p>
        </p:txBody>
      </p:sp>
      <p:pic>
        <p:nvPicPr>
          <p:cNvPr id="6" name="Picture 5" descr="A picture containing sky, smoke, clouds, outdoor&#10;&#10;Description automatically generated">
            <a:extLst>
              <a:ext uri="{FF2B5EF4-FFF2-40B4-BE49-F238E27FC236}">
                <a16:creationId xmlns:a16="http://schemas.microsoft.com/office/drawing/2014/main" id="{4577E25D-260D-172B-BD96-F491027E29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95459" y="1617956"/>
            <a:ext cx="5035587" cy="3819577"/>
          </a:xfrm>
          <a:prstGeom prst="rect">
            <a:avLst/>
          </a:prstGeom>
          <a:ln>
            <a:noFill/>
          </a:ln>
          <a:effectLst>
            <a:outerShdw blurRad="190500" algn="tl" rotWithShape="0">
              <a:srgbClr val="000000">
                <a:alpha val="70000"/>
              </a:srgbClr>
            </a:outerShdw>
          </a:effectLst>
        </p:spPr>
      </p:pic>
      <p:pic>
        <p:nvPicPr>
          <p:cNvPr id="4" name="Picture 3" descr="Text&#10;&#10;Description automatically generated">
            <a:extLst>
              <a:ext uri="{FF2B5EF4-FFF2-40B4-BE49-F238E27FC236}">
                <a16:creationId xmlns:a16="http://schemas.microsoft.com/office/drawing/2014/main" id="{874E21B8-CD07-DC49-ED9E-33270CDA0A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7030" y="1668373"/>
            <a:ext cx="1091955" cy="906855"/>
          </a:xfrm>
          <a:prstGeom prst="rect">
            <a:avLst/>
          </a:prstGeom>
        </p:spPr>
      </p:pic>
    </p:spTree>
    <p:extLst>
      <p:ext uri="{BB962C8B-B14F-4D97-AF65-F5344CB8AC3E}">
        <p14:creationId xmlns:p14="http://schemas.microsoft.com/office/powerpoint/2010/main" val="2162340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left)">
                                      <p:cBhvr>
                                        <p:cTn id="25" dur="500"/>
                                        <p:tgtEl>
                                          <p:spTgt spid="3">
                                            <p:txEl>
                                              <p:pRg st="3" end="3"/>
                                            </p:txEl>
                                          </p:spTgt>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left)">
                                      <p:cBhvr>
                                        <p:cTn id="29" dur="500"/>
                                        <p:tgtEl>
                                          <p:spTgt spid="3">
                                            <p:txEl>
                                              <p:pRg st="4" end="4"/>
                                            </p:txEl>
                                          </p:spTgt>
                                        </p:tgtEl>
                                      </p:cBhvr>
                                    </p:animEffect>
                                  </p:childTnLst>
                                </p:cTn>
                              </p:par>
                            </p:childTnLst>
                          </p:cTn>
                        </p:par>
                        <p:par>
                          <p:cTn id="30" fill="hold">
                            <p:stCondLst>
                              <p:cond delay="3500"/>
                            </p:stCondLst>
                            <p:childTnLst>
                              <p:par>
                                <p:cTn id="31" presetID="47"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A6928023-B0FA-85B9-0179-1373B3F37762}"/>
              </a:ext>
            </a:extLst>
          </p:cNvPr>
          <p:cNvSpPr>
            <a:spLocks noGrp="1"/>
          </p:cNvSpPr>
          <p:nvPr>
            <p:ph type="title"/>
          </p:nvPr>
        </p:nvSpPr>
        <p:spPr>
          <a:xfrm>
            <a:off x="838200" y="242093"/>
            <a:ext cx="10515600" cy="1044576"/>
          </a:xfrm>
        </p:spPr>
        <p:txBody>
          <a:bodyPr/>
          <a:lstStyle/>
          <a:p>
            <a:r>
              <a:rPr lang="en-US">
                <a:solidFill>
                  <a:schemeClr val="bg1"/>
                </a:solidFill>
                <a:effectLst>
                  <a:outerShdw blurRad="50800" dist="38100" dir="5400000" algn="t" rotWithShape="0">
                    <a:prstClr val="black">
                      <a:alpha val="40000"/>
                    </a:prstClr>
                  </a:outerShdw>
                </a:effectLst>
              </a:rPr>
              <a:t>Oakridge Air and Wildfire Smoke</a:t>
            </a:r>
          </a:p>
        </p:txBody>
      </p:sp>
      <p:grpSp>
        <p:nvGrpSpPr>
          <p:cNvPr id="5" name="Group 4">
            <a:extLst>
              <a:ext uri="{FF2B5EF4-FFF2-40B4-BE49-F238E27FC236}">
                <a16:creationId xmlns:a16="http://schemas.microsoft.com/office/drawing/2014/main" id="{FFF6B327-733C-F47B-D055-6B9ED883DF53}"/>
              </a:ext>
            </a:extLst>
          </p:cNvPr>
          <p:cNvGrpSpPr/>
          <p:nvPr/>
        </p:nvGrpSpPr>
        <p:grpSpPr>
          <a:xfrm>
            <a:off x="929899" y="1489511"/>
            <a:ext cx="10272980" cy="4431897"/>
            <a:chOff x="607522" y="1480633"/>
            <a:chExt cx="10976956" cy="4760675"/>
          </a:xfrm>
        </p:grpSpPr>
        <p:grpSp>
          <p:nvGrpSpPr>
            <p:cNvPr id="26" name="Group 25">
              <a:extLst>
                <a:ext uri="{FF2B5EF4-FFF2-40B4-BE49-F238E27FC236}">
                  <a16:creationId xmlns:a16="http://schemas.microsoft.com/office/drawing/2014/main" id="{B472F9E4-DF5F-9BED-1C13-A3D66F60B58A}"/>
                </a:ext>
              </a:extLst>
            </p:cNvPr>
            <p:cNvGrpSpPr/>
            <p:nvPr/>
          </p:nvGrpSpPr>
          <p:grpSpPr>
            <a:xfrm>
              <a:off x="607522" y="1480633"/>
              <a:ext cx="10976956" cy="4747129"/>
              <a:chOff x="607522" y="1480633"/>
              <a:chExt cx="10976956" cy="4747129"/>
            </a:xfrm>
          </p:grpSpPr>
          <p:pic>
            <p:nvPicPr>
              <p:cNvPr id="11" name="Picture 10" descr="Chart&#10;&#10;Description automatically generated">
                <a:extLst>
                  <a:ext uri="{FF2B5EF4-FFF2-40B4-BE49-F238E27FC236}">
                    <a16:creationId xmlns:a16="http://schemas.microsoft.com/office/drawing/2014/main" id="{D6814DCA-04A0-9479-609B-E396D8E337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7522" y="1679778"/>
                <a:ext cx="7937240" cy="4547984"/>
              </a:xfrm>
              <a:prstGeom prst="rect">
                <a:avLst/>
              </a:prstGeom>
            </p:spPr>
          </p:pic>
          <p:pic>
            <p:nvPicPr>
              <p:cNvPr id="23" name="Picture 22">
                <a:extLst>
                  <a:ext uri="{FF2B5EF4-FFF2-40B4-BE49-F238E27FC236}">
                    <a16:creationId xmlns:a16="http://schemas.microsoft.com/office/drawing/2014/main" id="{43C5B23A-96A8-C170-A003-D89B76CFFAD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544762" y="1480633"/>
                <a:ext cx="3039716" cy="4533250"/>
              </a:xfrm>
              <a:prstGeom prst="rect">
                <a:avLst/>
              </a:prstGeom>
            </p:spPr>
          </p:pic>
        </p:grpSp>
        <p:sp>
          <p:nvSpPr>
            <p:cNvPr id="3" name="Rectangle 2">
              <a:extLst>
                <a:ext uri="{FF2B5EF4-FFF2-40B4-BE49-F238E27FC236}">
                  <a16:creationId xmlns:a16="http://schemas.microsoft.com/office/drawing/2014/main" id="{9EEB4DD0-9C23-DB55-8C06-F14D069639A4}"/>
                </a:ext>
              </a:extLst>
            </p:cNvPr>
            <p:cNvSpPr/>
            <p:nvPr/>
          </p:nvSpPr>
          <p:spPr>
            <a:xfrm>
              <a:off x="7245350" y="6027429"/>
              <a:ext cx="2343150" cy="213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7470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0DCD05A3-6B7F-2F0A-283E-2A37E4CC4294}"/>
              </a:ext>
            </a:extLst>
          </p:cNvPr>
          <p:cNvSpPr txBox="1"/>
          <p:nvPr/>
        </p:nvSpPr>
        <p:spPr>
          <a:xfrm>
            <a:off x="1898985" y="1842853"/>
            <a:ext cx="2671960" cy="584775"/>
          </a:xfrm>
          <a:prstGeom prst="rect">
            <a:avLst/>
          </a:prstGeom>
          <a:noFill/>
        </p:spPr>
        <p:txBody>
          <a:bodyPr wrap="square" rtlCol="0">
            <a:spAutoFit/>
          </a:bodyPr>
          <a:lstStyle/>
          <a:p>
            <a:pPr algn="ctr"/>
            <a:r>
              <a:rPr lang="en-US" sz="1600" i="1"/>
              <a:t>Photos of Oakridge Air’s</a:t>
            </a:r>
          </a:p>
          <a:p>
            <a:pPr algn="ctr"/>
            <a:r>
              <a:rPr lang="en-US" sz="1600" i="1"/>
              <a:t>air filter distribution work.</a:t>
            </a:r>
          </a:p>
        </p:txBody>
      </p:sp>
      <p:sp>
        <p:nvSpPr>
          <p:cNvPr id="30" name="Title 1">
            <a:extLst>
              <a:ext uri="{FF2B5EF4-FFF2-40B4-BE49-F238E27FC236}">
                <a16:creationId xmlns:a16="http://schemas.microsoft.com/office/drawing/2014/main" id="{A6928023-B0FA-85B9-0179-1373B3F37762}"/>
              </a:ext>
            </a:extLst>
          </p:cNvPr>
          <p:cNvSpPr>
            <a:spLocks noGrp="1"/>
          </p:cNvSpPr>
          <p:nvPr>
            <p:ph type="title"/>
          </p:nvPr>
        </p:nvSpPr>
        <p:spPr>
          <a:xfrm>
            <a:off x="838200" y="242093"/>
            <a:ext cx="10515600" cy="1044576"/>
          </a:xfrm>
        </p:spPr>
        <p:txBody>
          <a:bodyPr/>
          <a:lstStyle/>
          <a:p>
            <a:r>
              <a:rPr lang="en-US">
                <a:solidFill>
                  <a:schemeClr val="bg1"/>
                </a:solidFill>
                <a:effectLst>
                  <a:outerShdw blurRad="50800" dist="38100" dir="5400000" algn="t" rotWithShape="0">
                    <a:prstClr val="black">
                      <a:alpha val="40000"/>
                    </a:prstClr>
                  </a:outerShdw>
                </a:effectLst>
              </a:rPr>
              <a:t>Community Emergency Response</a:t>
            </a:r>
          </a:p>
        </p:txBody>
      </p:sp>
      <p:sp>
        <p:nvSpPr>
          <p:cNvPr id="17" name="Text Placeholder 2">
            <a:extLst>
              <a:ext uri="{FF2B5EF4-FFF2-40B4-BE49-F238E27FC236}">
                <a16:creationId xmlns:a16="http://schemas.microsoft.com/office/drawing/2014/main" id="{80D13930-DB66-2582-AA19-07ACFB74F05C}"/>
              </a:ext>
            </a:extLst>
          </p:cNvPr>
          <p:cNvSpPr>
            <a:spLocks noGrp="1"/>
          </p:cNvSpPr>
          <p:nvPr>
            <p:ph type="body" idx="1"/>
          </p:nvPr>
        </p:nvSpPr>
        <p:spPr>
          <a:xfrm>
            <a:off x="6430209" y="1985683"/>
            <a:ext cx="5003333" cy="3658718"/>
          </a:xfrm>
        </p:spPr>
        <p:txBody>
          <a:bodyPr/>
          <a:lstStyle/>
          <a:p>
            <a:pPr marL="50800" indent="0">
              <a:buNone/>
            </a:pPr>
            <a:r>
              <a:rPr lang="en-US" sz="1800"/>
              <a:t>Oakridge Air distributed 1,113 air purifiers (provided by Oregon Senate Bill 762) to Medicare or Medicaid patients with a qualifying health concern.</a:t>
            </a:r>
          </a:p>
          <a:p>
            <a:pPr marL="50800" indent="0">
              <a:buNone/>
            </a:pPr>
            <a:endParaRPr lang="en-US" sz="100"/>
          </a:p>
          <a:p>
            <a:pPr marL="50800" indent="0" algn="r">
              <a:buNone/>
            </a:pPr>
            <a:r>
              <a:rPr lang="en-US" sz="1800"/>
              <a:t>The response came at a substantial cost to South Willamette Solutions, the non-profit implementing the Oakridge Air program. Over 500 hours of staff time had to be reallocated for this important work.</a:t>
            </a:r>
          </a:p>
          <a:p>
            <a:pPr marL="50800" indent="0">
              <a:buNone/>
            </a:pPr>
            <a:endParaRPr lang="en-US" sz="100"/>
          </a:p>
          <a:p>
            <a:pPr marL="50800" indent="0">
              <a:buNone/>
            </a:pPr>
            <a:r>
              <a:rPr lang="en-US" sz="1800"/>
              <a:t>This successful model is only possible with significant support and funding of local partners in Smoke Sensitive Receptor Area communities. </a:t>
            </a:r>
          </a:p>
        </p:txBody>
      </p:sp>
      <p:pic>
        <p:nvPicPr>
          <p:cNvPr id="21" name="Picture 20" descr="A person driving a forklift in a warehouse&#10;&#10;Description automatically generated with medium confidence">
            <a:extLst>
              <a:ext uri="{FF2B5EF4-FFF2-40B4-BE49-F238E27FC236}">
                <a16:creationId xmlns:a16="http://schemas.microsoft.com/office/drawing/2014/main" id="{582CAB5D-A8FB-5ED0-3DBD-71C1846FCA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7745" y="2796080"/>
            <a:ext cx="2671959" cy="1791667"/>
          </a:xfrm>
          <a:prstGeom prst="rect">
            <a:avLst/>
          </a:prstGeom>
          <a:ln>
            <a:noFill/>
          </a:ln>
          <a:effectLst>
            <a:outerShdw blurRad="292100" dist="139700" dir="2700000" algn="tl" rotWithShape="0">
              <a:srgbClr val="333333">
                <a:alpha val="65000"/>
              </a:srgbClr>
            </a:outerShdw>
          </a:effectLst>
        </p:spPr>
      </p:pic>
      <p:pic>
        <p:nvPicPr>
          <p:cNvPr id="22" name="Picture 21" descr="A picture containing floor, indoor, kitchen appliance&#10;&#10;Description automatically generated">
            <a:extLst>
              <a:ext uri="{FF2B5EF4-FFF2-40B4-BE49-F238E27FC236}">
                <a16:creationId xmlns:a16="http://schemas.microsoft.com/office/drawing/2014/main" id="{EE2964B5-28AD-4F81-A3C2-1A450E7AAA0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34627" y="2121800"/>
            <a:ext cx="1331899" cy="2282489"/>
          </a:xfrm>
          <a:prstGeom prst="rect">
            <a:avLst/>
          </a:prstGeom>
          <a:ln>
            <a:noFill/>
          </a:ln>
          <a:effectLst>
            <a:outerShdw blurRad="292100" dist="139700" dir="2700000" algn="tl" rotWithShape="0">
              <a:srgbClr val="333333">
                <a:alpha val="65000"/>
              </a:srgbClr>
            </a:outerShdw>
          </a:effectLst>
        </p:spPr>
      </p:pic>
      <p:pic>
        <p:nvPicPr>
          <p:cNvPr id="4" name="Picture 3" descr="Text&#10;&#10;Description automatically generated">
            <a:extLst>
              <a:ext uri="{FF2B5EF4-FFF2-40B4-BE49-F238E27FC236}">
                <a16:creationId xmlns:a16="http://schemas.microsoft.com/office/drawing/2014/main" id="{CA5A7033-6C7C-B8C9-C14D-3D19E745FF0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7030" y="1668373"/>
            <a:ext cx="1091955" cy="906855"/>
          </a:xfrm>
          <a:prstGeom prst="rect">
            <a:avLst/>
          </a:prstGeom>
        </p:spPr>
      </p:pic>
      <p:pic>
        <p:nvPicPr>
          <p:cNvPr id="20" name="Picture 19" descr="A group of people in a room&#10;&#10;Description automatically generated">
            <a:extLst>
              <a:ext uri="{FF2B5EF4-FFF2-40B4-BE49-F238E27FC236}">
                <a16:creationId xmlns:a16="http://schemas.microsoft.com/office/drawing/2014/main" id="{7AFFD7E8-45ED-C31D-F543-DA02FBBB771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375432" y="4113537"/>
            <a:ext cx="2671959" cy="1791667"/>
          </a:xfrm>
          <a:prstGeom prst="rect">
            <a:avLst/>
          </a:prstGeom>
          <a:ln>
            <a:noFill/>
          </a:ln>
          <a:effectLst>
            <a:outerShdw blurRad="292100" dist="139700" dir="2700000" algn="tl" rotWithShape="0">
              <a:srgbClr val="333333">
                <a:alpha val="65000"/>
              </a:srgbClr>
            </a:outerShdw>
          </a:effectLst>
        </p:spPr>
      </p:pic>
      <p:pic>
        <p:nvPicPr>
          <p:cNvPr id="8" name="Picture 7" descr="Logo&#10;&#10;Description automatically generated">
            <a:extLst>
              <a:ext uri="{FF2B5EF4-FFF2-40B4-BE49-F238E27FC236}">
                <a16:creationId xmlns:a16="http://schemas.microsoft.com/office/drawing/2014/main" id="{DD970015-DADC-D38F-CBCB-B25A57A6483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22631" y="2972578"/>
            <a:ext cx="1549068" cy="886871"/>
          </a:xfrm>
          <a:prstGeom prst="rect">
            <a:avLst/>
          </a:prstGeom>
        </p:spPr>
      </p:pic>
    </p:spTree>
    <p:extLst>
      <p:ext uri="{BB962C8B-B14F-4D97-AF65-F5344CB8AC3E}">
        <p14:creationId xmlns:p14="http://schemas.microsoft.com/office/powerpoint/2010/main" val="1125208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7">
                                            <p:txEl>
                                              <p:pRg st="2" end="2"/>
                                            </p:txEl>
                                          </p:spTgt>
                                        </p:tgtEl>
                                        <p:attrNameLst>
                                          <p:attrName>style.visibility</p:attrName>
                                        </p:attrNameLst>
                                      </p:cBhvr>
                                      <p:to>
                                        <p:strVal val="visible"/>
                                      </p:to>
                                    </p:set>
                                    <p:animEffect transition="in" filter="wipe(right)">
                                      <p:cBhvr>
                                        <p:cTn id="35" dur="500"/>
                                        <p:tgtEl>
                                          <p:spTgt spid="1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xEl>
                                              <p:pRg st="4" end="4"/>
                                            </p:txEl>
                                          </p:spTgt>
                                        </p:tgtEl>
                                        <p:attrNameLst>
                                          <p:attrName>style.visibility</p:attrName>
                                        </p:attrNameLst>
                                      </p:cBhvr>
                                      <p:to>
                                        <p:strVal val="visible"/>
                                      </p:to>
                                    </p:set>
                                    <p:animEffect transition="in" filter="wipe(left)">
                                      <p:cBhvr>
                                        <p:cTn id="40"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80D13930-DB66-2582-AA19-07ACFB74F05C}"/>
              </a:ext>
            </a:extLst>
          </p:cNvPr>
          <p:cNvSpPr>
            <a:spLocks noGrp="1"/>
          </p:cNvSpPr>
          <p:nvPr>
            <p:ph type="body" idx="1"/>
          </p:nvPr>
        </p:nvSpPr>
        <p:spPr>
          <a:xfrm>
            <a:off x="6452732" y="1420584"/>
            <a:ext cx="5110762" cy="4772398"/>
          </a:xfrm>
        </p:spPr>
        <p:txBody>
          <a:bodyPr/>
          <a:lstStyle/>
          <a:p>
            <a:pPr marL="50800" indent="0" algn="r">
              <a:buNone/>
            </a:pPr>
            <a:r>
              <a:rPr lang="en-US" sz="1800"/>
              <a:t>This work and effort built significant awareness, interest, goodwill, and participation from Oakridge residents in our many programmatic efforts.</a:t>
            </a:r>
          </a:p>
          <a:p>
            <a:pPr marL="50800" indent="0">
              <a:buNone/>
            </a:pPr>
            <a:endParaRPr lang="en-US" sz="100"/>
          </a:p>
          <a:p>
            <a:pPr marL="50800" indent="0">
              <a:buNone/>
            </a:pPr>
            <a:r>
              <a:rPr lang="en-US" sz="1800"/>
              <a:t>Frequent and extended wildfire smoke intrusions have shifted the community's perception of smoke, leading to an increased desire to minimize all smoke exposure.</a:t>
            </a:r>
          </a:p>
          <a:p>
            <a:pPr marL="50800" indent="0">
              <a:buNone/>
            </a:pPr>
            <a:endParaRPr lang="en-US" sz="100"/>
          </a:p>
          <a:p>
            <a:pPr marL="50800" indent="0" algn="r">
              <a:buNone/>
            </a:pPr>
            <a:r>
              <a:rPr lang="en-US" sz="1800"/>
              <a:t>Promoting health information and offering community resources during wildfire smoke intrusions supports the EPA's mission to safeguard human health and the environment by reducing exposure to harmful PM</a:t>
            </a:r>
            <a:r>
              <a:rPr lang="en-US" sz="1800" baseline="-25000"/>
              <a:t>2.5</a:t>
            </a:r>
            <a:r>
              <a:rPr lang="en-US" sz="1800"/>
              <a:t> pollution.</a:t>
            </a:r>
          </a:p>
          <a:p>
            <a:pPr marL="50800" indent="0" algn="r">
              <a:buNone/>
            </a:pPr>
            <a:endParaRPr lang="en-US" sz="100"/>
          </a:p>
          <a:p>
            <a:pPr marL="50800" indent="0">
              <a:buNone/>
            </a:pPr>
            <a:r>
              <a:rPr lang="en-US" sz="1800"/>
              <a:t>Oakridge Air partners are pursuing funding to expand this important and needed wildfire related work. </a:t>
            </a:r>
          </a:p>
        </p:txBody>
      </p:sp>
      <p:sp>
        <p:nvSpPr>
          <p:cNvPr id="30" name="Title 1">
            <a:extLst>
              <a:ext uri="{FF2B5EF4-FFF2-40B4-BE49-F238E27FC236}">
                <a16:creationId xmlns:a16="http://schemas.microsoft.com/office/drawing/2014/main" id="{A6928023-B0FA-85B9-0179-1373B3F37762}"/>
              </a:ext>
            </a:extLst>
          </p:cNvPr>
          <p:cNvSpPr>
            <a:spLocks noGrp="1"/>
          </p:cNvSpPr>
          <p:nvPr>
            <p:ph type="title"/>
          </p:nvPr>
        </p:nvSpPr>
        <p:spPr>
          <a:xfrm>
            <a:off x="838200" y="242093"/>
            <a:ext cx="10515600" cy="1044576"/>
          </a:xfrm>
        </p:spPr>
        <p:txBody>
          <a:bodyPr/>
          <a:lstStyle/>
          <a:p>
            <a:r>
              <a:rPr lang="en-US">
                <a:solidFill>
                  <a:schemeClr val="bg1"/>
                </a:solidFill>
                <a:effectLst>
                  <a:outerShdw blurRad="50800" dist="38100" dir="5400000" algn="t" rotWithShape="0">
                    <a:prstClr val="black">
                      <a:alpha val="40000"/>
                    </a:prstClr>
                  </a:outerShdw>
                </a:effectLst>
              </a:rPr>
              <a:t>Community Emergency Response</a:t>
            </a:r>
          </a:p>
        </p:txBody>
      </p:sp>
      <p:pic>
        <p:nvPicPr>
          <p:cNvPr id="21" name="Picture 20" descr="A person driving a forklift in a warehouse&#10;&#10;Description automatically generated with medium confidence">
            <a:extLst>
              <a:ext uri="{FF2B5EF4-FFF2-40B4-BE49-F238E27FC236}">
                <a16:creationId xmlns:a16="http://schemas.microsoft.com/office/drawing/2014/main" id="{582CAB5D-A8FB-5ED0-3DBD-71C1846FCA90}"/>
              </a:ext>
            </a:extLst>
          </p:cNvPr>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a:off x="487745" y="2796080"/>
            <a:ext cx="2671959" cy="1791667"/>
          </a:xfrm>
          <a:prstGeom prst="rect">
            <a:avLst/>
          </a:prstGeom>
          <a:ln>
            <a:noFill/>
          </a:ln>
          <a:effectLst>
            <a:outerShdw blurRad="292100" dist="139700" dir="2700000" algn="tl" rotWithShape="0">
              <a:srgbClr val="333333">
                <a:alpha val="65000"/>
              </a:srgbClr>
            </a:outerShdw>
          </a:effectLst>
        </p:spPr>
      </p:pic>
      <p:pic>
        <p:nvPicPr>
          <p:cNvPr id="22" name="Picture 21" descr="A picture containing floor, indoor, kitchen appliance&#10;&#10;Description automatically generated">
            <a:extLst>
              <a:ext uri="{FF2B5EF4-FFF2-40B4-BE49-F238E27FC236}">
                <a16:creationId xmlns:a16="http://schemas.microsoft.com/office/drawing/2014/main" id="{EE2964B5-28AD-4F81-A3C2-1A450E7AAA08}"/>
              </a:ext>
            </a:extLst>
          </p:cNvPr>
          <p:cNvPicPr>
            <a:picLocks noChangeAspect="1"/>
          </p:cNvPicPr>
          <p:nvPr/>
        </p:nvPicPr>
        <p:blipFill rotWithShape="1">
          <a:blip r:embed="rId4" cstate="print">
            <a:alphaModFix amt="20000"/>
            <a:extLst>
              <a:ext uri="{28A0092B-C50C-407E-A947-70E740481C1C}">
                <a14:useLocalDpi xmlns:a14="http://schemas.microsoft.com/office/drawing/2010/main"/>
              </a:ext>
            </a:extLst>
          </a:blip>
          <a:srcRect/>
          <a:stretch/>
        </p:blipFill>
        <p:spPr>
          <a:xfrm>
            <a:off x="4834627" y="2121800"/>
            <a:ext cx="1331899" cy="2282489"/>
          </a:xfrm>
          <a:prstGeom prst="rect">
            <a:avLst/>
          </a:prstGeom>
          <a:ln>
            <a:noFill/>
          </a:ln>
          <a:effectLst>
            <a:outerShdw blurRad="292100" dist="139700" dir="2700000" algn="tl" rotWithShape="0">
              <a:srgbClr val="333333">
                <a:alpha val="65000"/>
              </a:srgbClr>
            </a:outerShdw>
          </a:effectLst>
        </p:spPr>
      </p:pic>
      <p:pic>
        <p:nvPicPr>
          <p:cNvPr id="4" name="Picture 3" descr="Text&#10;&#10;Description automatically generated">
            <a:extLst>
              <a:ext uri="{FF2B5EF4-FFF2-40B4-BE49-F238E27FC236}">
                <a16:creationId xmlns:a16="http://schemas.microsoft.com/office/drawing/2014/main" id="{CA5A7033-6C7C-B8C9-C14D-3D19E745FF08}"/>
              </a:ext>
            </a:extLst>
          </p:cNvPr>
          <p:cNvPicPr>
            <a:picLocks noChangeAspect="1"/>
          </p:cNvPicPr>
          <p:nvPr/>
        </p:nvPicPr>
        <p:blipFill>
          <a:blip r:embed="rId5" cstate="print">
            <a:alphaModFix amt="20000"/>
            <a:extLst>
              <a:ext uri="{28A0092B-C50C-407E-A947-70E740481C1C}">
                <a14:useLocalDpi xmlns:a14="http://schemas.microsoft.com/office/drawing/2010/main"/>
              </a:ext>
            </a:extLst>
          </a:blip>
          <a:stretch>
            <a:fillRect/>
          </a:stretch>
        </p:blipFill>
        <p:spPr>
          <a:xfrm>
            <a:off x="807030" y="1668373"/>
            <a:ext cx="1091955" cy="906855"/>
          </a:xfrm>
          <a:prstGeom prst="rect">
            <a:avLst/>
          </a:prstGeom>
        </p:spPr>
      </p:pic>
      <p:pic>
        <p:nvPicPr>
          <p:cNvPr id="20" name="Picture 19" descr="A group of people in a room&#10;&#10;Description automatically generated">
            <a:extLst>
              <a:ext uri="{FF2B5EF4-FFF2-40B4-BE49-F238E27FC236}">
                <a16:creationId xmlns:a16="http://schemas.microsoft.com/office/drawing/2014/main" id="{7AFFD7E8-45ED-C31D-F543-DA02FBBB7712}"/>
              </a:ext>
            </a:extLst>
          </p:cNvPr>
          <p:cNvPicPr>
            <a:picLocks noChangeAspect="1"/>
          </p:cNvPicPr>
          <p:nvPr/>
        </p:nvPicPr>
        <p:blipFill rotWithShape="1">
          <a:blip r:embed="rId6" cstate="print">
            <a:alphaModFix amt="20000"/>
            <a:extLst>
              <a:ext uri="{28A0092B-C50C-407E-A947-70E740481C1C}">
                <a14:useLocalDpi xmlns:a14="http://schemas.microsoft.com/office/drawing/2010/main"/>
              </a:ext>
            </a:extLst>
          </a:blip>
          <a:srcRect/>
          <a:stretch/>
        </p:blipFill>
        <p:spPr>
          <a:xfrm>
            <a:off x="2375432" y="4113537"/>
            <a:ext cx="2671959" cy="1791667"/>
          </a:xfrm>
          <a:prstGeom prst="rect">
            <a:avLst/>
          </a:prstGeom>
          <a:ln>
            <a:noFill/>
          </a:ln>
          <a:effectLst>
            <a:outerShdw blurRad="292100" dist="139700" dir="2700000" algn="tl" rotWithShape="0">
              <a:srgbClr val="333333">
                <a:alpha val="65000"/>
              </a:srgbClr>
            </a:outerShdw>
          </a:effectLst>
        </p:spPr>
      </p:pic>
      <p:pic>
        <p:nvPicPr>
          <p:cNvPr id="8" name="Picture 7" descr="Logo&#10;&#10;Description automatically generated">
            <a:extLst>
              <a:ext uri="{FF2B5EF4-FFF2-40B4-BE49-F238E27FC236}">
                <a16:creationId xmlns:a16="http://schemas.microsoft.com/office/drawing/2014/main" id="{DD970015-DADC-D38F-CBCB-B25A57A6483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98985" y="2724602"/>
            <a:ext cx="3840285" cy="2198637"/>
          </a:xfrm>
          <a:prstGeom prst="rect">
            <a:avLst/>
          </a:prstGeom>
        </p:spPr>
      </p:pic>
    </p:spTree>
    <p:extLst>
      <p:ext uri="{BB962C8B-B14F-4D97-AF65-F5344CB8AC3E}">
        <p14:creationId xmlns:p14="http://schemas.microsoft.com/office/powerpoint/2010/main" val="2334519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righ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wipe(left)">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Effect transition="in" filter="wipe(right)">
                                      <p:cBhvr>
                                        <p:cTn id="17" dur="500"/>
                                        <p:tgtEl>
                                          <p:spTgt spid="1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xEl>
                                              <p:pRg st="6" end="6"/>
                                            </p:txEl>
                                          </p:spTgt>
                                        </p:tgtEl>
                                        <p:attrNameLst>
                                          <p:attrName>style.visibility</p:attrName>
                                        </p:attrNameLst>
                                      </p:cBhvr>
                                      <p:to>
                                        <p:strVal val="visible"/>
                                      </p:to>
                                    </p:set>
                                    <p:animEffect transition="in" filter="wipe(left)">
                                      <p:cBhvr>
                                        <p:cTn id="22"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118D5-40A8-4D8C-817A-F093E3E32992}"/>
              </a:ext>
            </a:extLst>
          </p:cNvPr>
          <p:cNvSpPr>
            <a:spLocks noGrp="1"/>
          </p:cNvSpPr>
          <p:nvPr>
            <p:ph type="title"/>
          </p:nvPr>
        </p:nvSpPr>
        <p:spPr/>
        <p:txBody>
          <a:bodyPr/>
          <a:lstStyle/>
          <a:p>
            <a:endParaRPr lang="en-US"/>
          </a:p>
        </p:txBody>
      </p:sp>
      <p:pic>
        <p:nvPicPr>
          <p:cNvPr id="3" name="Picture 2" descr="Logo&#10;&#10;Description automatically generated">
            <a:extLst>
              <a:ext uri="{FF2B5EF4-FFF2-40B4-BE49-F238E27FC236}">
                <a16:creationId xmlns:a16="http://schemas.microsoft.com/office/drawing/2014/main" id="{82764BCB-0348-47DB-A56A-43E21932EC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21288" y="2348517"/>
            <a:ext cx="3133772" cy="2160653"/>
          </a:xfrm>
          <a:prstGeom prst="rect">
            <a:avLst/>
          </a:prstGeom>
        </p:spPr>
      </p:pic>
      <p:sp>
        <p:nvSpPr>
          <p:cNvPr id="4" name="TextBox 3">
            <a:extLst>
              <a:ext uri="{FF2B5EF4-FFF2-40B4-BE49-F238E27FC236}">
                <a16:creationId xmlns:a16="http://schemas.microsoft.com/office/drawing/2014/main" id="{A77D32A1-C8EC-4E6F-9622-A41AE8872CE9}"/>
              </a:ext>
            </a:extLst>
          </p:cNvPr>
          <p:cNvSpPr txBox="1"/>
          <p:nvPr/>
        </p:nvSpPr>
        <p:spPr>
          <a:xfrm>
            <a:off x="7350879" y="2563570"/>
            <a:ext cx="2752725" cy="2031325"/>
          </a:xfrm>
          <a:prstGeom prst="rect">
            <a:avLst/>
          </a:prstGeom>
          <a:noFill/>
        </p:spPr>
        <p:txBody>
          <a:bodyPr wrap="square" rtlCol="0">
            <a:spAutoFit/>
          </a:bodyPr>
          <a:lstStyle/>
          <a:p>
            <a:r>
              <a:rPr lang="en-US" sz="1800"/>
              <a:t>Travis Knudsen</a:t>
            </a:r>
            <a:br>
              <a:rPr lang="en-US" sz="1800"/>
            </a:br>
            <a:r>
              <a:rPr lang="en-US" sz="1800" i="1"/>
              <a:t>Public Affairs Manager</a:t>
            </a:r>
            <a:br>
              <a:rPr lang="en-US" sz="1800"/>
            </a:br>
            <a:br>
              <a:rPr lang="en-US" sz="1800"/>
            </a:br>
            <a:r>
              <a:rPr lang="en-US" sz="1800">
                <a:hlinkClick r:id="rId3"/>
              </a:rPr>
              <a:t>Travis@LRAPA.org</a:t>
            </a:r>
            <a:br>
              <a:rPr lang="en-US" sz="1800"/>
            </a:br>
            <a:r>
              <a:rPr lang="en-US" sz="1800"/>
              <a:t>541-736-1056 x217</a:t>
            </a:r>
            <a:br>
              <a:rPr lang="en-US" sz="1800"/>
            </a:br>
            <a:r>
              <a:rPr lang="en-US" sz="1800"/>
              <a:t>1010 Main St.</a:t>
            </a:r>
            <a:br>
              <a:rPr lang="en-US" sz="1800"/>
            </a:br>
            <a:r>
              <a:rPr lang="en-US" sz="1800"/>
              <a:t>Springfield, OR 97477</a:t>
            </a:r>
            <a:endParaRPr lang="en-US"/>
          </a:p>
        </p:txBody>
      </p:sp>
      <p:sp>
        <p:nvSpPr>
          <p:cNvPr id="5" name="TextBox 4">
            <a:extLst>
              <a:ext uri="{FF2B5EF4-FFF2-40B4-BE49-F238E27FC236}">
                <a16:creationId xmlns:a16="http://schemas.microsoft.com/office/drawing/2014/main" id="{2B0EF827-CAD0-4973-9F12-10C0E06D088A}"/>
              </a:ext>
            </a:extLst>
          </p:cNvPr>
          <p:cNvSpPr txBox="1"/>
          <p:nvPr/>
        </p:nvSpPr>
        <p:spPr>
          <a:xfrm>
            <a:off x="5785982" y="1460026"/>
            <a:ext cx="3129793" cy="461665"/>
          </a:xfrm>
          <a:prstGeom prst="rect">
            <a:avLst/>
          </a:prstGeom>
          <a:noFill/>
        </p:spPr>
        <p:txBody>
          <a:bodyPr wrap="square" rtlCol="0">
            <a:spAutoFit/>
          </a:bodyPr>
          <a:lstStyle/>
          <a:p>
            <a:pPr algn="ctr"/>
            <a:r>
              <a:rPr lang="en-US" sz="2400"/>
              <a:t>Thank you!</a:t>
            </a:r>
          </a:p>
        </p:txBody>
      </p:sp>
      <p:pic>
        <p:nvPicPr>
          <p:cNvPr id="6" name="Picture 5" descr="Logo&#10;&#10;Description automatically generated">
            <a:extLst>
              <a:ext uri="{FF2B5EF4-FFF2-40B4-BE49-F238E27FC236}">
                <a16:creationId xmlns:a16="http://schemas.microsoft.com/office/drawing/2014/main" id="{540A6F98-A0E1-7F33-E177-5CABB3A42E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0026" y="180976"/>
            <a:ext cx="1990724" cy="1139727"/>
          </a:xfrm>
          <a:prstGeom prst="rect">
            <a:avLst/>
          </a:prstGeom>
        </p:spPr>
      </p:pic>
    </p:spTree>
    <p:extLst>
      <p:ext uri="{BB962C8B-B14F-4D97-AF65-F5344CB8AC3E}">
        <p14:creationId xmlns:p14="http://schemas.microsoft.com/office/powerpoint/2010/main" val="190986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03388BF-250A-4DB1-8EC1-E14EA2DF9B6A}"/>
              </a:ext>
            </a:extLst>
          </p:cNvPr>
          <p:cNvCxnSpPr>
            <a:cxnSpLocks/>
          </p:cNvCxnSpPr>
          <p:nvPr/>
        </p:nvCxnSpPr>
        <p:spPr>
          <a:xfrm>
            <a:off x="5995988" y="4456775"/>
            <a:ext cx="454819" cy="0"/>
          </a:xfrm>
          <a:prstGeom prst="line">
            <a:avLst/>
          </a:prstGeom>
          <a:ln w="57150">
            <a:solidFill>
              <a:srgbClr val="C00000"/>
            </a:solidFill>
            <a:prstDash val="dash"/>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FD4D0D86-9C42-9FFE-9FD5-900B9B453B6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60447" y="1843081"/>
            <a:ext cx="5506089" cy="3754225"/>
          </a:xfrm>
          <a:prstGeom prst="rect">
            <a:avLst/>
          </a:prstGeom>
          <a:ln>
            <a:noFill/>
          </a:ln>
          <a:effectLst/>
        </p:spPr>
      </p:pic>
      <p:cxnSp>
        <p:nvCxnSpPr>
          <p:cNvPr id="57" name="Straight Connector 56">
            <a:extLst>
              <a:ext uri="{FF2B5EF4-FFF2-40B4-BE49-F238E27FC236}">
                <a16:creationId xmlns:a16="http://schemas.microsoft.com/office/drawing/2014/main" id="{4F078522-916C-4538-A9AC-4FC27C8801DA}"/>
              </a:ext>
            </a:extLst>
          </p:cNvPr>
          <p:cNvCxnSpPr>
            <a:cxnSpLocks/>
          </p:cNvCxnSpPr>
          <p:nvPr/>
        </p:nvCxnSpPr>
        <p:spPr>
          <a:xfrm>
            <a:off x="6415000" y="1934262"/>
            <a:ext cx="10108" cy="2547251"/>
          </a:xfrm>
          <a:prstGeom prst="line">
            <a:avLst/>
          </a:prstGeom>
          <a:ln w="57150">
            <a:solidFill>
              <a:srgbClr val="C00000"/>
            </a:solidFill>
            <a:prstDash val="dash"/>
          </a:ln>
        </p:spPr>
        <p:style>
          <a:lnRef idx="3">
            <a:schemeClr val="dk1"/>
          </a:lnRef>
          <a:fillRef idx="0">
            <a:schemeClr val="dk1"/>
          </a:fillRef>
          <a:effectRef idx="2">
            <a:schemeClr val="dk1"/>
          </a:effectRef>
          <a:fontRef idx="minor">
            <a:schemeClr val="tx1"/>
          </a:fontRef>
        </p:style>
      </p:cxnSp>
      <p:sp>
        <p:nvSpPr>
          <p:cNvPr id="63" name="Rectangle 62">
            <a:extLst>
              <a:ext uri="{FF2B5EF4-FFF2-40B4-BE49-F238E27FC236}">
                <a16:creationId xmlns:a16="http://schemas.microsoft.com/office/drawing/2014/main" id="{A8ECA167-C98B-6526-D4B7-A974177D479C}"/>
              </a:ext>
            </a:extLst>
          </p:cNvPr>
          <p:cNvSpPr/>
          <p:nvPr/>
        </p:nvSpPr>
        <p:spPr>
          <a:xfrm>
            <a:off x="383445" y="1840668"/>
            <a:ext cx="5583088" cy="3759045"/>
          </a:xfrm>
          <a:prstGeom prst="rect">
            <a:avLst/>
          </a:prstGeom>
          <a:noFill/>
          <a:ln w="57150">
            <a:solidFill>
              <a:srgbClr val="C00000"/>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0E26D86E-5D5C-4770-94B6-CDD140940BAE}"/>
              </a:ext>
            </a:extLst>
          </p:cNvPr>
          <p:cNvCxnSpPr>
            <a:cxnSpLocks/>
          </p:cNvCxnSpPr>
          <p:nvPr/>
        </p:nvCxnSpPr>
        <p:spPr>
          <a:xfrm>
            <a:off x="7114437" y="1896104"/>
            <a:ext cx="0" cy="4195821"/>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8" name="Title 1">
            <a:extLst>
              <a:ext uri="{FF2B5EF4-FFF2-40B4-BE49-F238E27FC236}">
                <a16:creationId xmlns:a16="http://schemas.microsoft.com/office/drawing/2014/main" id="{6881BAC4-5469-4573-8CFA-256F98062472}"/>
              </a:ext>
            </a:extLst>
          </p:cNvPr>
          <p:cNvSpPr>
            <a:spLocks noGrp="1"/>
          </p:cNvSpPr>
          <p:nvPr>
            <p:ph type="title"/>
          </p:nvPr>
        </p:nvSpPr>
        <p:spPr>
          <a:xfrm>
            <a:off x="838200" y="242093"/>
            <a:ext cx="10515600" cy="1044576"/>
          </a:xfrm>
          <a:noFill/>
          <a:ln>
            <a:noFill/>
          </a:ln>
        </p:spPr>
        <p:txBody>
          <a:bodyPr spcFirstLastPara="1" wrap="square" lIns="91425" tIns="91425" rIns="91425" bIns="91425" anchor="ctr" anchorCtr="0">
            <a:noAutofit/>
          </a:bodyPr>
          <a:lstStyle/>
          <a:p>
            <a:r>
              <a:rPr lang="en-US"/>
              <a:t>The Oakridge-Westfir Airshed</a:t>
            </a:r>
            <a:endParaRPr lang="en-US">
              <a:solidFill>
                <a:schemeClr val="bg1"/>
              </a:solidFill>
              <a:effectLst>
                <a:outerShdw blurRad="50800" dist="38100" dir="5400000" algn="t" rotWithShape="0">
                  <a:prstClr val="black">
                    <a:alpha val="40000"/>
                  </a:prstClr>
                </a:outerShdw>
              </a:effectLst>
            </a:endParaRPr>
          </a:p>
        </p:txBody>
      </p:sp>
      <p:sp>
        <p:nvSpPr>
          <p:cNvPr id="25" name="Rectangle 24">
            <a:extLst>
              <a:ext uri="{FF2B5EF4-FFF2-40B4-BE49-F238E27FC236}">
                <a16:creationId xmlns:a16="http://schemas.microsoft.com/office/drawing/2014/main" id="{C2AB6981-A48C-4248-923D-6E2762F55D68}"/>
              </a:ext>
            </a:extLst>
          </p:cNvPr>
          <p:cNvSpPr/>
          <p:nvPr/>
        </p:nvSpPr>
        <p:spPr>
          <a:xfrm>
            <a:off x="6989821" y="1710205"/>
            <a:ext cx="2191872" cy="498542"/>
          </a:xfrm>
          <a:prstGeom prst="rect">
            <a:avLst/>
          </a:prstGeom>
          <a:solidFill>
            <a:srgbClr val="8037B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400"/>
              <a:t>Oakridge-Westfir Airshed</a:t>
            </a:r>
          </a:p>
        </p:txBody>
      </p:sp>
      <p:grpSp>
        <p:nvGrpSpPr>
          <p:cNvPr id="26" name="Group 25">
            <a:extLst>
              <a:ext uri="{FF2B5EF4-FFF2-40B4-BE49-F238E27FC236}">
                <a16:creationId xmlns:a16="http://schemas.microsoft.com/office/drawing/2014/main" id="{DD7FBFD8-8E73-49AB-A407-DB807A81C193}"/>
              </a:ext>
            </a:extLst>
          </p:cNvPr>
          <p:cNvGrpSpPr/>
          <p:nvPr/>
        </p:nvGrpSpPr>
        <p:grpSpPr>
          <a:xfrm>
            <a:off x="6534358" y="2294624"/>
            <a:ext cx="4497976" cy="738664"/>
            <a:chOff x="6389983" y="2438399"/>
            <a:chExt cx="4497976" cy="738664"/>
          </a:xfrm>
        </p:grpSpPr>
        <p:cxnSp>
          <p:nvCxnSpPr>
            <p:cNvPr id="27" name="Straight Connector 26">
              <a:extLst>
                <a:ext uri="{FF2B5EF4-FFF2-40B4-BE49-F238E27FC236}">
                  <a16:creationId xmlns:a16="http://schemas.microsoft.com/office/drawing/2014/main" id="{6C1EF899-34EC-4010-9D2A-685E0BFF5B1A}"/>
                </a:ext>
              </a:extLst>
            </p:cNvPr>
            <p:cNvCxnSpPr>
              <a:cxnSpLocks/>
              <a:stCxn id="30" idx="2"/>
              <a:endCxn id="28" idx="1"/>
            </p:cNvCxnSpPr>
            <p:nvPr/>
          </p:nvCxnSpPr>
          <p:spPr>
            <a:xfrm flipV="1">
              <a:off x="6749907" y="2687670"/>
              <a:ext cx="468029" cy="147274"/>
            </a:xfrm>
            <a:prstGeom prst="line">
              <a:avLst/>
            </a:prstGeom>
            <a:ln>
              <a:prstDash val="solid"/>
            </a:ln>
          </p:spPr>
          <p:style>
            <a:lnRef idx="3">
              <a:schemeClr val="dk1"/>
            </a:lnRef>
            <a:fillRef idx="0">
              <a:schemeClr val="dk1"/>
            </a:fillRef>
            <a:effectRef idx="2">
              <a:schemeClr val="dk1"/>
            </a:effectRef>
            <a:fontRef idx="minor">
              <a:schemeClr val="tx1"/>
            </a:fontRef>
          </p:style>
        </p:cxnSp>
        <p:sp>
          <p:nvSpPr>
            <p:cNvPr id="28" name="Rectangle 27">
              <a:extLst>
                <a:ext uri="{FF2B5EF4-FFF2-40B4-BE49-F238E27FC236}">
                  <a16:creationId xmlns:a16="http://schemas.microsoft.com/office/drawing/2014/main" id="{0F4D4E8B-4280-4A19-A2A5-478D7EF407B1}"/>
                </a:ext>
              </a:extLst>
            </p:cNvPr>
            <p:cNvSpPr/>
            <p:nvPr/>
          </p:nvSpPr>
          <p:spPr>
            <a:xfrm>
              <a:off x="7217936" y="2438399"/>
              <a:ext cx="3670023" cy="498542"/>
            </a:xfrm>
            <a:prstGeom prst="rect">
              <a:avLst/>
            </a:prstGeom>
            <a:solidFill>
              <a:schemeClr val="bg1"/>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400" baseline="-25000">
                <a:solidFill>
                  <a:schemeClr val="tx1"/>
                </a:solidFill>
              </a:endParaRPr>
            </a:p>
          </p:txBody>
        </p:sp>
        <p:sp>
          <p:nvSpPr>
            <p:cNvPr id="29" name="TextBox 28">
              <a:extLst>
                <a:ext uri="{FF2B5EF4-FFF2-40B4-BE49-F238E27FC236}">
                  <a16:creationId xmlns:a16="http://schemas.microsoft.com/office/drawing/2014/main" id="{C47C63F4-DAE5-43FF-93A8-C3D955970A38}"/>
                </a:ext>
              </a:extLst>
            </p:cNvPr>
            <p:cNvSpPr txBox="1"/>
            <p:nvPr/>
          </p:nvSpPr>
          <p:spPr>
            <a:xfrm>
              <a:off x="7217926" y="2438399"/>
              <a:ext cx="3566611" cy="738664"/>
            </a:xfrm>
            <a:prstGeom prst="rect">
              <a:avLst/>
            </a:prstGeom>
            <a:noFill/>
          </p:spPr>
          <p:txBody>
            <a:bodyPr wrap="square" rtlCol="0">
              <a:spAutoFit/>
            </a:bodyPr>
            <a:lstStyle/>
            <a:p>
              <a:pPr algn="ctr"/>
              <a:r>
                <a:rPr lang="en-US" sz="1400">
                  <a:solidFill>
                    <a:schemeClr val="tx1"/>
                  </a:solidFill>
                </a:rPr>
                <a:t>U.S. EPA adopts more protective PM</a:t>
              </a:r>
              <a:r>
                <a:rPr lang="en-US" sz="1400" baseline="-25000">
                  <a:solidFill>
                    <a:schemeClr val="tx1"/>
                  </a:solidFill>
                </a:rPr>
                <a:t>2.5</a:t>
              </a:r>
              <a:r>
                <a:rPr lang="en-US" sz="1400">
                  <a:solidFill>
                    <a:schemeClr val="tx1"/>
                  </a:solidFill>
                </a:rPr>
                <a:t> standard.</a:t>
              </a:r>
              <a:endParaRPr lang="en-US" sz="1400" baseline="-25000">
                <a:solidFill>
                  <a:schemeClr val="tx1"/>
                </a:solidFill>
              </a:endParaRPr>
            </a:p>
            <a:p>
              <a:endParaRPr lang="en-US" sz="1400"/>
            </a:p>
          </p:txBody>
        </p:sp>
        <p:sp>
          <p:nvSpPr>
            <p:cNvPr id="30" name="TextBox 29">
              <a:extLst>
                <a:ext uri="{FF2B5EF4-FFF2-40B4-BE49-F238E27FC236}">
                  <a16:creationId xmlns:a16="http://schemas.microsoft.com/office/drawing/2014/main" id="{A72E1A17-70CB-4E51-883E-7CE0D33586EB}"/>
                </a:ext>
              </a:extLst>
            </p:cNvPr>
            <p:cNvSpPr txBox="1"/>
            <p:nvPr/>
          </p:nvSpPr>
          <p:spPr>
            <a:xfrm rot="20521137">
              <a:off x="6389983" y="2534683"/>
              <a:ext cx="624835" cy="307777"/>
            </a:xfrm>
            <a:prstGeom prst="rect">
              <a:avLst/>
            </a:prstGeom>
            <a:noFill/>
          </p:spPr>
          <p:txBody>
            <a:bodyPr wrap="square" rtlCol="0">
              <a:spAutoFit/>
            </a:bodyPr>
            <a:lstStyle/>
            <a:p>
              <a:pPr algn="ctr"/>
              <a:r>
                <a:rPr lang="en-US" sz="1400" b="1" i="1">
                  <a:solidFill>
                    <a:schemeClr val="tx1"/>
                  </a:solidFill>
                </a:rPr>
                <a:t>2006</a:t>
              </a:r>
              <a:endParaRPr lang="en-US" sz="1400" b="1" i="1" baseline="-25000">
                <a:solidFill>
                  <a:schemeClr val="tx1"/>
                </a:solidFill>
              </a:endParaRPr>
            </a:p>
          </p:txBody>
        </p:sp>
      </p:grpSp>
      <p:grpSp>
        <p:nvGrpSpPr>
          <p:cNvPr id="31" name="Group 30">
            <a:extLst>
              <a:ext uri="{FF2B5EF4-FFF2-40B4-BE49-F238E27FC236}">
                <a16:creationId xmlns:a16="http://schemas.microsoft.com/office/drawing/2014/main" id="{E81BC166-EBA6-49C9-9F9D-EA0D6823FCAC}"/>
              </a:ext>
            </a:extLst>
          </p:cNvPr>
          <p:cNvGrpSpPr/>
          <p:nvPr/>
        </p:nvGrpSpPr>
        <p:grpSpPr>
          <a:xfrm>
            <a:off x="6534358" y="2925452"/>
            <a:ext cx="4497961" cy="738664"/>
            <a:chOff x="6389983" y="3069227"/>
            <a:chExt cx="4497961" cy="738664"/>
          </a:xfrm>
        </p:grpSpPr>
        <p:cxnSp>
          <p:nvCxnSpPr>
            <p:cNvPr id="32" name="Straight Connector 31">
              <a:extLst>
                <a:ext uri="{FF2B5EF4-FFF2-40B4-BE49-F238E27FC236}">
                  <a16:creationId xmlns:a16="http://schemas.microsoft.com/office/drawing/2014/main" id="{DC4A7018-2E84-4466-8184-08411845CD39}"/>
                </a:ext>
              </a:extLst>
            </p:cNvPr>
            <p:cNvCxnSpPr>
              <a:cxnSpLocks/>
              <a:stCxn id="35" idx="2"/>
              <a:endCxn id="33" idx="1"/>
            </p:cNvCxnSpPr>
            <p:nvPr/>
          </p:nvCxnSpPr>
          <p:spPr>
            <a:xfrm flipV="1">
              <a:off x="6749907" y="3324751"/>
              <a:ext cx="468020" cy="143333"/>
            </a:xfrm>
            <a:prstGeom prst="line">
              <a:avLst/>
            </a:prstGeom>
            <a:ln>
              <a:prstDash val="solid"/>
            </a:ln>
          </p:spPr>
          <p:style>
            <a:lnRef idx="3">
              <a:schemeClr val="dk1"/>
            </a:lnRef>
            <a:fillRef idx="0">
              <a:schemeClr val="dk1"/>
            </a:fillRef>
            <a:effectRef idx="2">
              <a:schemeClr val="dk1"/>
            </a:effectRef>
            <a:fontRef idx="minor">
              <a:schemeClr val="tx1"/>
            </a:fontRef>
          </p:style>
        </p:cxnSp>
        <p:sp>
          <p:nvSpPr>
            <p:cNvPr id="33" name="Rectangle 32">
              <a:extLst>
                <a:ext uri="{FF2B5EF4-FFF2-40B4-BE49-F238E27FC236}">
                  <a16:creationId xmlns:a16="http://schemas.microsoft.com/office/drawing/2014/main" id="{1A8AA186-E415-4799-A992-6BA2C947DB3B}"/>
                </a:ext>
              </a:extLst>
            </p:cNvPr>
            <p:cNvSpPr/>
            <p:nvPr/>
          </p:nvSpPr>
          <p:spPr>
            <a:xfrm>
              <a:off x="7217927" y="3075480"/>
              <a:ext cx="3670017" cy="498542"/>
            </a:xfrm>
            <a:prstGeom prst="rect">
              <a:avLst/>
            </a:prstGeom>
            <a:solidFill>
              <a:schemeClr val="bg1"/>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400">
                <a:solidFill>
                  <a:schemeClr val="tx1"/>
                </a:solidFill>
              </a:endParaRPr>
            </a:p>
          </p:txBody>
        </p:sp>
        <p:sp>
          <p:nvSpPr>
            <p:cNvPr id="34" name="TextBox 33">
              <a:extLst>
                <a:ext uri="{FF2B5EF4-FFF2-40B4-BE49-F238E27FC236}">
                  <a16:creationId xmlns:a16="http://schemas.microsoft.com/office/drawing/2014/main" id="{833023D9-9AB4-42A8-99D0-1E0DC3316328}"/>
                </a:ext>
              </a:extLst>
            </p:cNvPr>
            <p:cNvSpPr txBox="1"/>
            <p:nvPr/>
          </p:nvSpPr>
          <p:spPr>
            <a:xfrm>
              <a:off x="7217927" y="3069227"/>
              <a:ext cx="3531676" cy="738664"/>
            </a:xfrm>
            <a:prstGeom prst="rect">
              <a:avLst/>
            </a:prstGeom>
            <a:noFill/>
          </p:spPr>
          <p:txBody>
            <a:bodyPr wrap="square" rtlCol="0">
              <a:spAutoFit/>
            </a:bodyPr>
            <a:lstStyle/>
            <a:p>
              <a:pPr algn="ctr"/>
              <a:r>
                <a:rPr lang="en-US" sz="1400">
                  <a:solidFill>
                    <a:schemeClr val="tx1"/>
                  </a:solidFill>
                </a:rPr>
                <a:t>Airshed designated “nonattainment” for PM</a:t>
              </a:r>
              <a:r>
                <a:rPr lang="en-US" sz="1400" baseline="-25000">
                  <a:solidFill>
                    <a:schemeClr val="tx1"/>
                  </a:solidFill>
                </a:rPr>
                <a:t>2.5</a:t>
              </a:r>
              <a:r>
                <a:rPr lang="en-US" sz="1400">
                  <a:solidFill>
                    <a:schemeClr val="tx1"/>
                  </a:solidFill>
                </a:rPr>
                <a:t> during worst winter days.</a:t>
              </a:r>
              <a:endParaRPr lang="en-US" sz="1400" baseline="-25000">
                <a:solidFill>
                  <a:schemeClr val="tx1"/>
                </a:solidFill>
              </a:endParaRPr>
            </a:p>
            <a:p>
              <a:endParaRPr lang="en-US" sz="1400"/>
            </a:p>
          </p:txBody>
        </p:sp>
        <p:sp>
          <p:nvSpPr>
            <p:cNvPr id="35" name="TextBox 34">
              <a:extLst>
                <a:ext uri="{FF2B5EF4-FFF2-40B4-BE49-F238E27FC236}">
                  <a16:creationId xmlns:a16="http://schemas.microsoft.com/office/drawing/2014/main" id="{24528D9D-CFAA-4EFE-B706-B580E00261CA}"/>
                </a:ext>
              </a:extLst>
            </p:cNvPr>
            <p:cNvSpPr txBox="1"/>
            <p:nvPr/>
          </p:nvSpPr>
          <p:spPr>
            <a:xfrm rot="20521137">
              <a:off x="6389983" y="3167823"/>
              <a:ext cx="624835" cy="307777"/>
            </a:xfrm>
            <a:prstGeom prst="rect">
              <a:avLst/>
            </a:prstGeom>
            <a:noFill/>
          </p:spPr>
          <p:txBody>
            <a:bodyPr wrap="square" rtlCol="0">
              <a:spAutoFit/>
            </a:bodyPr>
            <a:lstStyle/>
            <a:p>
              <a:pPr algn="ctr"/>
              <a:r>
                <a:rPr lang="en-US" sz="1400" b="1" i="1">
                  <a:solidFill>
                    <a:schemeClr val="tx1"/>
                  </a:solidFill>
                </a:rPr>
                <a:t>2009</a:t>
              </a:r>
              <a:endParaRPr lang="en-US" sz="1400" b="1" i="1" baseline="-25000">
                <a:solidFill>
                  <a:schemeClr val="tx1"/>
                </a:solidFill>
              </a:endParaRPr>
            </a:p>
          </p:txBody>
        </p:sp>
      </p:grpSp>
      <p:grpSp>
        <p:nvGrpSpPr>
          <p:cNvPr id="36" name="Group 35">
            <a:extLst>
              <a:ext uri="{FF2B5EF4-FFF2-40B4-BE49-F238E27FC236}">
                <a16:creationId xmlns:a16="http://schemas.microsoft.com/office/drawing/2014/main" id="{1595F385-F01F-496E-A172-21530E148082}"/>
              </a:ext>
            </a:extLst>
          </p:cNvPr>
          <p:cNvGrpSpPr/>
          <p:nvPr/>
        </p:nvGrpSpPr>
        <p:grpSpPr>
          <a:xfrm>
            <a:off x="6534358" y="3558510"/>
            <a:ext cx="4497961" cy="738664"/>
            <a:chOff x="6389983" y="3702285"/>
            <a:chExt cx="4497961" cy="738664"/>
          </a:xfrm>
        </p:grpSpPr>
        <p:cxnSp>
          <p:nvCxnSpPr>
            <p:cNvPr id="37" name="Straight Connector 36">
              <a:extLst>
                <a:ext uri="{FF2B5EF4-FFF2-40B4-BE49-F238E27FC236}">
                  <a16:creationId xmlns:a16="http://schemas.microsoft.com/office/drawing/2014/main" id="{F3C42488-100A-4AFE-8F3F-1DD8255F1ACD}"/>
                </a:ext>
              </a:extLst>
            </p:cNvPr>
            <p:cNvCxnSpPr>
              <a:cxnSpLocks/>
              <a:stCxn id="40" idx="2"/>
              <a:endCxn id="38" idx="1"/>
            </p:cNvCxnSpPr>
            <p:nvPr/>
          </p:nvCxnSpPr>
          <p:spPr>
            <a:xfrm flipV="1">
              <a:off x="6749907" y="3964042"/>
              <a:ext cx="468021" cy="145356"/>
            </a:xfrm>
            <a:prstGeom prst="line">
              <a:avLst/>
            </a:prstGeom>
            <a:ln>
              <a:prstDash val="solid"/>
            </a:ln>
          </p:spPr>
          <p:style>
            <a:lnRef idx="3">
              <a:schemeClr val="dk1"/>
            </a:lnRef>
            <a:fillRef idx="0">
              <a:schemeClr val="dk1"/>
            </a:fillRef>
            <a:effectRef idx="2">
              <a:schemeClr val="dk1"/>
            </a:effectRef>
            <a:fontRef idx="minor">
              <a:schemeClr val="tx1"/>
            </a:fontRef>
          </p:style>
        </p:cxnSp>
        <p:sp>
          <p:nvSpPr>
            <p:cNvPr id="38" name="Rectangle 37">
              <a:extLst>
                <a:ext uri="{FF2B5EF4-FFF2-40B4-BE49-F238E27FC236}">
                  <a16:creationId xmlns:a16="http://schemas.microsoft.com/office/drawing/2014/main" id="{A1D88A54-1EF9-4B68-AE5A-D8EC6C613968}"/>
                </a:ext>
              </a:extLst>
            </p:cNvPr>
            <p:cNvSpPr/>
            <p:nvPr/>
          </p:nvSpPr>
          <p:spPr>
            <a:xfrm>
              <a:off x="7217928" y="3714771"/>
              <a:ext cx="3670016" cy="498542"/>
            </a:xfrm>
            <a:prstGeom prst="rect">
              <a:avLst/>
            </a:prstGeom>
            <a:solidFill>
              <a:schemeClr val="bg1"/>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400">
                <a:solidFill>
                  <a:schemeClr val="tx1"/>
                </a:solidFill>
              </a:endParaRPr>
            </a:p>
          </p:txBody>
        </p:sp>
        <p:sp>
          <p:nvSpPr>
            <p:cNvPr id="39" name="TextBox 38">
              <a:extLst>
                <a:ext uri="{FF2B5EF4-FFF2-40B4-BE49-F238E27FC236}">
                  <a16:creationId xmlns:a16="http://schemas.microsoft.com/office/drawing/2014/main" id="{5CD11CC1-4FB4-4D68-B621-8D12F22DF3B9}"/>
                </a:ext>
              </a:extLst>
            </p:cNvPr>
            <p:cNvSpPr txBox="1"/>
            <p:nvPr/>
          </p:nvSpPr>
          <p:spPr>
            <a:xfrm>
              <a:off x="7217927" y="3702285"/>
              <a:ext cx="3531674" cy="738664"/>
            </a:xfrm>
            <a:prstGeom prst="rect">
              <a:avLst/>
            </a:prstGeom>
            <a:noFill/>
          </p:spPr>
          <p:txBody>
            <a:bodyPr wrap="square" rtlCol="0">
              <a:spAutoFit/>
            </a:bodyPr>
            <a:lstStyle/>
            <a:p>
              <a:pPr algn="ctr"/>
              <a:r>
                <a:rPr lang="en-US" sz="1400">
                  <a:solidFill>
                    <a:schemeClr val="tx1"/>
                  </a:solidFill>
                </a:rPr>
                <a:t>Oakridge-Westfir airshed achieves PM</a:t>
              </a:r>
              <a:r>
                <a:rPr lang="en-US" sz="1400" baseline="-25000">
                  <a:solidFill>
                    <a:schemeClr val="tx1"/>
                  </a:solidFill>
                </a:rPr>
                <a:t>2.5</a:t>
              </a:r>
              <a:r>
                <a:rPr lang="en-US" sz="1400">
                  <a:solidFill>
                    <a:schemeClr val="tx1"/>
                  </a:solidFill>
                </a:rPr>
                <a:t> standard for 2014-2016.</a:t>
              </a:r>
              <a:endParaRPr lang="en-US" sz="1400" baseline="-25000">
                <a:solidFill>
                  <a:schemeClr val="tx1"/>
                </a:solidFill>
              </a:endParaRPr>
            </a:p>
            <a:p>
              <a:endParaRPr lang="en-US" sz="1400"/>
            </a:p>
          </p:txBody>
        </p:sp>
        <p:sp>
          <p:nvSpPr>
            <p:cNvPr id="40" name="TextBox 39">
              <a:extLst>
                <a:ext uri="{FF2B5EF4-FFF2-40B4-BE49-F238E27FC236}">
                  <a16:creationId xmlns:a16="http://schemas.microsoft.com/office/drawing/2014/main" id="{FF056DF6-03E9-4FAB-8175-D7F6D52D9003}"/>
                </a:ext>
              </a:extLst>
            </p:cNvPr>
            <p:cNvSpPr txBox="1"/>
            <p:nvPr/>
          </p:nvSpPr>
          <p:spPr>
            <a:xfrm rot="20521137">
              <a:off x="6389983" y="3809137"/>
              <a:ext cx="624835" cy="307777"/>
            </a:xfrm>
            <a:prstGeom prst="rect">
              <a:avLst/>
            </a:prstGeom>
            <a:noFill/>
          </p:spPr>
          <p:txBody>
            <a:bodyPr wrap="square" rtlCol="0">
              <a:spAutoFit/>
            </a:bodyPr>
            <a:lstStyle/>
            <a:p>
              <a:pPr algn="ctr"/>
              <a:r>
                <a:rPr lang="en-US" sz="1400" b="1" i="1">
                  <a:solidFill>
                    <a:schemeClr val="tx1"/>
                  </a:solidFill>
                </a:rPr>
                <a:t>2016</a:t>
              </a:r>
              <a:endParaRPr lang="en-US" sz="1400" b="1" i="1" baseline="-25000">
                <a:solidFill>
                  <a:schemeClr val="tx1"/>
                </a:solidFill>
              </a:endParaRPr>
            </a:p>
          </p:txBody>
        </p:sp>
      </p:grpSp>
      <p:grpSp>
        <p:nvGrpSpPr>
          <p:cNvPr id="41" name="Group 40">
            <a:extLst>
              <a:ext uri="{FF2B5EF4-FFF2-40B4-BE49-F238E27FC236}">
                <a16:creationId xmlns:a16="http://schemas.microsoft.com/office/drawing/2014/main" id="{99B9E8D3-2A20-4B1F-BA25-375B5B2CBFDC}"/>
              </a:ext>
            </a:extLst>
          </p:cNvPr>
          <p:cNvGrpSpPr/>
          <p:nvPr/>
        </p:nvGrpSpPr>
        <p:grpSpPr>
          <a:xfrm>
            <a:off x="6534357" y="4200079"/>
            <a:ext cx="4497962" cy="523220"/>
            <a:chOff x="6389982" y="4343854"/>
            <a:chExt cx="4497962" cy="523220"/>
          </a:xfrm>
        </p:grpSpPr>
        <p:cxnSp>
          <p:nvCxnSpPr>
            <p:cNvPr id="42" name="Straight Connector 41">
              <a:extLst>
                <a:ext uri="{FF2B5EF4-FFF2-40B4-BE49-F238E27FC236}">
                  <a16:creationId xmlns:a16="http://schemas.microsoft.com/office/drawing/2014/main" id="{73A8E014-7ED0-47F0-8FC9-85B5367EB6EA}"/>
                </a:ext>
              </a:extLst>
            </p:cNvPr>
            <p:cNvCxnSpPr>
              <a:cxnSpLocks/>
              <a:stCxn id="45" idx="2"/>
              <a:endCxn id="43" idx="1"/>
            </p:cNvCxnSpPr>
            <p:nvPr/>
          </p:nvCxnSpPr>
          <p:spPr>
            <a:xfrm flipV="1">
              <a:off x="6749906" y="4602228"/>
              <a:ext cx="468022" cy="145444"/>
            </a:xfrm>
            <a:prstGeom prst="line">
              <a:avLst/>
            </a:prstGeom>
            <a:ln>
              <a:prstDash val="solid"/>
            </a:ln>
          </p:spPr>
          <p:style>
            <a:lnRef idx="3">
              <a:schemeClr val="dk1"/>
            </a:lnRef>
            <a:fillRef idx="0">
              <a:schemeClr val="dk1"/>
            </a:fillRef>
            <a:effectRef idx="2">
              <a:schemeClr val="dk1"/>
            </a:effectRef>
            <a:fontRef idx="minor">
              <a:schemeClr val="tx1"/>
            </a:fontRef>
          </p:style>
        </p:cxnSp>
        <p:sp>
          <p:nvSpPr>
            <p:cNvPr id="43" name="Rectangle 42">
              <a:extLst>
                <a:ext uri="{FF2B5EF4-FFF2-40B4-BE49-F238E27FC236}">
                  <a16:creationId xmlns:a16="http://schemas.microsoft.com/office/drawing/2014/main" id="{02E0CE1D-1704-4527-A139-CC64A48D1224}"/>
                </a:ext>
              </a:extLst>
            </p:cNvPr>
            <p:cNvSpPr/>
            <p:nvPr/>
          </p:nvSpPr>
          <p:spPr>
            <a:xfrm>
              <a:off x="7217928" y="4352957"/>
              <a:ext cx="3670016" cy="498542"/>
            </a:xfrm>
            <a:prstGeom prst="rect">
              <a:avLst/>
            </a:prstGeom>
            <a:solidFill>
              <a:schemeClr val="bg1"/>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400">
                <a:solidFill>
                  <a:schemeClr val="tx1"/>
                </a:solidFill>
              </a:endParaRPr>
            </a:p>
          </p:txBody>
        </p:sp>
        <p:sp>
          <p:nvSpPr>
            <p:cNvPr id="44" name="TextBox 43">
              <a:extLst>
                <a:ext uri="{FF2B5EF4-FFF2-40B4-BE49-F238E27FC236}">
                  <a16:creationId xmlns:a16="http://schemas.microsoft.com/office/drawing/2014/main" id="{46CDE4C6-50B5-4BA6-AF1E-5F93680C2820}"/>
                </a:ext>
              </a:extLst>
            </p:cNvPr>
            <p:cNvSpPr txBox="1"/>
            <p:nvPr/>
          </p:nvSpPr>
          <p:spPr>
            <a:xfrm>
              <a:off x="7217926" y="4343854"/>
              <a:ext cx="3531678" cy="523220"/>
            </a:xfrm>
            <a:prstGeom prst="rect">
              <a:avLst/>
            </a:prstGeom>
            <a:noFill/>
          </p:spPr>
          <p:txBody>
            <a:bodyPr wrap="square" rtlCol="0">
              <a:spAutoFit/>
            </a:bodyPr>
            <a:lstStyle/>
            <a:p>
              <a:pPr algn="ctr"/>
              <a:r>
                <a:rPr lang="en-US" sz="1400">
                  <a:solidFill>
                    <a:schemeClr val="tx1"/>
                  </a:solidFill>
                </a:rPr>
                <a:t>U.S. EPA recognized compliance with PM</a:t>
              </a:r>
              <a:r>
                <a:rPr lang="en-US" sz="1400" baseline="-25000">
                  <a:solidFill>
                    <a:schemeClr val="tx1"/>
                  </a:solidFill>
                </a:rPr>
                <a:t>2.5</a:t>
              </a:r>
              <a:r>
                <a:rPr lang="en-US" sz="1400">
                  <a:solidFill>
                    <a:schemeClr val="tx1"/>
                  </a:solidFill>
                </a:rPr>
                <a:t> standard, approves attainment plan.</a:t>
              </a:r>
              <a:endParaRPr lang="en-US" sz="1400" baseline="-25000">
                <a:solidFill>
                  <a:schemeClr val="tx1"/>
                </a:solidFill>
              </a:endParaRPr>
            </a:p>
          </p:txBody>
        </p:sp>
        <p:sp>
          <p:nvSpPr>
            <p:cNvPr id="45" name="TextBox 44">
              <a:extLst>
                <a:ext uri="{FF2B5EF4-FFF2-40B4-BE49-F238E27FC236}">
                  <a16:creationId xmlns:a16="http://schemas.microsoft.com/office/drawing/2014/main" id="{17006BB8-5463-4482-8EDA-3C2EDC60398B}"/>
                </a:ext>
              </a:extLst>
            </p:cNvPr>
            <p:cNvSpPr txBox="1"/>
            <p:nvPr/>
          </p:nvSpPr>
          <p:spPr>
            <a:xfrm rot="20521137">
              <a:off x="6389982" y="4447411"/>
              <a:ext cx="624835" cy="307777"/>
            </a:xfrm>
            <a:prstGeom prst="rect">
              <a:avLst/>
            </a:prstGeom>
            <a:noFill/>
          </p:spPr>
          <p:txBody>
            <a:bodyPr wrap="square" rtlCol="0">
              <a:spAutoFit/>
            </a:bodyPr>
            <a:lstStyle/>
            <a:p>
              <a:pPr algn="ctr"/>
              <a:r>
                <a:rPr lang="en-US" sz="1400" b="1" i="1">
                  <a:solidFill>
                    <a:schemeClr val="tx1"/>
                  </a:solidFill>
                </a:rPr>
                <a:t>2018</a:t>
              </a:r>
              <a:endParaRPr lang="en-US" sz="1400" b="1" i="1" baseline="-25000">
                <a:solidFill>
                  <a:schemeClr val="tx1"/>
                </a:solidFill>
              </a:endParaRPr>
            </a:p>
          </p:txBody>
        </p:sp>
      </p:grpSp>
      <p:grpSp>
        <p:nvGrpSpPr>
          <p:cNvPr id="46" name="Group 45">
            <a:extLst>
              <a:ext uri="{FF2B5EF4-FFF2-40B4-BE49-F238E27FC236}">
                <a16:creationId xmlns:a16="http://schemas.microsoft.com/office/drawing/2014/main" id="{C2410EBA-3663-4B93-8377-DAC2A5EE6287}"/>
              </a:ext>
            </a:extLst>
          </p:cNvPr>
          <p:cNvGrpSpPr/>
          <p:nvPr/>
        </p:nvGrpSpPr>
        <p:grpSpPr>
          <a:xfrm>
            <a:off x="6534357" y="4827632"/>
            <a:ext cx="4497962" cy="523220"/>
            <a:chOff x="6389982" y="4971407"/>
            <a:chExt cx="4497962" cy="523220"/>
          </a:xfrm>
        </p:grpSpPr>
        <p:cxnSp>
          <p:nvCxnSpPr>
            <p:cNvPr id="47" name="Straight Connector 46">
              <a:extLst>
                <a:ext uri="{FF2B5EF4-FFF2-40B4-BE49-F238E27FC236}">
                  <a16:creationId xmlns:a16="http://schemas.microsoft.com/office/drawing/2014/main" id="{E5736550-00C7-4EE2-A0DC-1FCC20F6CDE8}"/>
                </a:ext>
              </a:extLst>
            </p:cNvPr>
            <p:cNvCxnSpPr>
              <a:cxnSpLocks/>
              <a:stCxn id="50" idx="2"/>
              <a:endCxn id="49" idx="1"/>
            </p:cNvCxnSpPr>
            <p:nvPr/>
          </p:nvCxnSpPr>
          <p:spPr>
            <a:xfrm flipV="1">
              <a:off x="6749906" y="5233017"/>
              <a:ext cx="468020" cy="148614"/>
            </a:xfrm>
            <a:prstGeom prst="line">
              <a:avLst/>
            </a:prstGeom>
            <a:ln>
              <a:prstDash val="solid"/>
            </a:ln>
          </p:spPr>
          <p:style>
            <a:lnRef idx="3">
              <a:schemeClr val="dk1"/>
            </a:lnRef>
            <a:fillRef idx="0">
              <a:schemeClr val="dk1"/>
            </a:fillRef>
            <a:effectRef idx="2">
              <a:schemeClr val="dk1"/>
            </a:effectRef>
            <a:fontRef idx="minor">
              <a:schemeClr val="tx1"/>
            </a:fontRef>
          </p:style>
        </p:cxnSp>
        <p:sp>
          <p:nvSpPr>
            <p:cNvPr id="48" name="Rectangle 47">
              <a:extLst>
                <a:ext uri="{FF2B5EF4-FFF2-40B4-BE49-F238E27FC236}">
                  <a16:creationId xmlns:a16="http://schemas.microsoft.com/office/drawing/2014/main" id="{C424C77F-BBFF-4A20-9F88-3BB6CD7AE322}"/>
                </a:ext>
              </a:extLst>
            </p:cNvPr>
            <p:cNvSpPr/>
            <p:nvPr/>
          </p:nvSpPr>
          <p:spPr>
            <a:xfrm>
              <a:off x="7217928" y="4987034"/>
              <a:ext cx="3670016" cy="498542"/>
            </a:xfrm>
            <a:prstGeom prst="rect">
              <a:avLst/>
            </a:prstGeom>
            <a:solidFill>
              <a:schemeClr val="bg1"/>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400">
                <a:solidFill>
                  <a:schemeClr val="tx1"/>
                </a:solidFill>
              </a:endParaRPr>
            </a:p>
          </p:txBody>
        </p:sp>
        <p:sp>
          <p:nvSpPr>
            <p:cNvPr id="49" name="TextBox 48">
              <a:extLst>
                <a:ext uri="{FF2B5EF4-FFF2-40B4-BE49-F238E27FC236}">
                  <a16:creationId xmlns:a16="http://schemas.microsoft.com/office/drawing/2014/main" id="{A8DC909B-1F1A-4283-A7BE-2BBC44AB0F05}"/>
                </a:ext>
              </a:extLst>
            </p:cNvPr>
            <p:cNvSpPr txBox="1"/>
            <p:nvPr/>
          </p:nvSpPr>
          <p:spPr>
            <a:xfrm>
              <a:off x="7217926" y="4971407"/>
              <a:ext cx="3531678" cy="523220"/>
            </a:xfrm>
            <a:prstGeom prst="rect">
              <a:avLst/>
            </a:prstGeom>
            <a:noFill/>
          </p:spPr>
          <p:txBody>
            <a:bodyPr wrap="square" rtlCol="0">
              <a:spAutoFit/>
            </a:bodyPr>
            <a:lstStyle/>
            <a:p>
              <a:pPr algn="ctr"/>
              <a:r>
                <a:rPr lang="en-US" sz="1400">
                  <a:solidFill>
                    <a:schemeClr val="tx1"/>
                  </a:solidFill>
                </a:rPr>
                <a:t>LRAPA adopts redesignation request, maintenance plans, and rule amendments. </a:t>
              </a:r>
              <a:endParaRPr lang="en-US" sz="1400" baseline="-25000">
                <a:solidFill>
                  <a:schemeClr val="tx1"/>
                </a:solidFill>
              </a:endParaRPr>
            </a:p>
          </p:txBody>
        </p:sp>
        <p:sp>
          <p:nvSpPr>
            <p:cNvPr id="50" name="TextBox 49">
              <a:extLst>
                <a:ext uri="{FF2B5EF4-FFF2-40B4-BE49-F238E27FC236}">
                  <a16:creationId xmlns:a16="http://schemas.microsoft.com/office/drawing/2014/main" id="{E0AC6C25-1ED8-4ADA-B6B2-477FEB67396A}"/>
                </a:ext>
              </a:extLst>
            </p:cNvPr>
            <p:cNvSpPr txBox="1"/>
            <p:nvPr/>
          </p:nvSpPr>
          <p:spPr>
            <a:xfrm rot="20521137">
              <a:off x="6389982" y="5081370"/>
              <a:ext cx="624835" cy="307777"/>
            </a:xfrm>
            <a:prstGeom prst="rect">
              <a:avLst/>
            </a:prstGeom>
            <a:noFill/>
          </p:spPr>
          <p:txBody>
            <a:bodyPr wrap="square" rtlCol="0">
              <a:spAutoFit/>
            </a:bodyPr>
            <a:lstStyle/>
            <a:p>
              <a:pPr algn="ctr"/>
              <a:r>
                <a:rPr lang="en-US" sz="1400" b="1" i="1">
                  <a:solidFill>
                    <a:schemeClr val="tx1"/>
                  </a:solidFill>
                </a:rPr>
                <a:t>2021</a:t>
              </a:r>
              <a:endParaRPr lang="en-US" sz="1400" b="1" i="1" baseline="-25000">
                <a:solidFill>
                  <a:schemeClr val="tx1"/>
                </a:solidFill>
              </a:endParaRPr>
            </a:p>
          </p:txBody>
        </p:sp>
      </p:grpSp>
      <p:grpSp>
        <p:nvGrpSpPr>
          <p:cNvPr id="51" name="Group 50">
            <a:extLst>
              <a:ext uri="{FF2B5EF4-FFF2-40B4-BE49-F238E27FC236}">
                <a16:creationId xmlns:a16="http://schemas.microsoft.com/office/drawing/2014/main" id="{2DAE01D0-CFAA-408C-B9DB-EAC00F9ED3B5}"/>
              </a:ext>
            </a:extLst>
          </p:cNvPr>
          <p:cNvGrpSpPr/>
          <p:nvPr/>
        </p:nvGrpSpPr>
        <p:grpSpPr>
          <a:xfrm>
            <a:off x="6534357" y="5474648"/>
            <a:ext cx="4497962" cy="523220"/>
            <a:chOff x="6389982" y="5618423"/>
            <a:chExt cx="4497962" cy="523220"/>
          </a:xfrm>
        </p:grpSpPr>
        <p:cxnSp>
          <p:nvCxnSpPr>
            <p:cNvPr id="52" name="Straight Connector 51">
              <a:extLst>
                <a:ext uri="{FF2B5EF4-FFF2-40B4-BE49-F238E27FC236}">
                  <a16:creationId xmlns:a16="http://schemas.microsoft.com/office/drawing/2014/main" id="{D8032DC9-2955-4FD6-A736-58559C821954}"/>
                </a:ext>
              </a:extLst>
            </p:cNvPr>
            <p:cNvCxnSpPr>
              <a:cxnSpLocks/>
              <a:stCxn id="55" idx="2"/>
              <a:endCxn id="53" idx="1"/>
            </p:cNvCxnSpPr>
            <p:nvPr/>
          </p:nvCxnSpPr>
          <p:spPr>
            <a:xfrm flipV="1">
              <a:off x="6749906" y="5874461"/>
              <a:ext cx="468022" cy="146372"/>
            </a:xfrm>
            <a:prstGeom prst="line">
              <a:avLst/>
            </a:prstGeom>
            <a:ln>
              <a:solidFill>
                <a:srgbClr val="C00000"/>
              </a:solidFill>
              <a:prstDash val="solid"/>
            </a:ln>
          </p:spPr>
          <p:style>
            <a:lnRef idx="3">
              <a:schemeClr val="dk1"/>
            </a:lnRef>
            <a:fillRef idx="0">
              <a:schemeClr val="dk1"/>
            </a:fillRef>
            <a:effectRef idx="2">
              <a:schemeClr val="dk1"/>
            </a:effectRef>
            <a:fontRef idx="minor">
              <a:schemeClr val="tx1"/>
            </a:fontRef>
          </p:style>
        </p:cxnSp>
        <p:sp>
          <p:nvSpPr>
            <p:cNvPr id="53" name="Rectangle 52">
              <a:extLst>
                <a:ext uri="{FF2B5EF4-FFF2-40B4-BE49-F238E27FC236}">
                  <a16:creationId xmlns:a16="http://schemas.microsoft.com/office/drawing/2014/main" id="{A1FFEADA-3A50-4C3F-A33B-9ECAA6ED9B36}"/>
                </a:ext>
              </a:extLst>
            </p:cNvPr>
            <p:cNvSpPr/>
            <p:nvPr/>
          </p:nvSpPr>
          <p:spPr>
            <a:xfrm>
              <a:off x="7217928" y="5625190"/>
              <a:ext cx="3670016" cy="498542"/>
            </a:xfrm>
            <a:prstGeom prst="rect">
              <a:avLst/>
            </a:prstGeom>
            <a:solidFill>
              <a:schemeClr val="bg1"/>
            </a:solidFill>
            <a:ln>
              <a:solidFill>
                <a:srgbClr val="C0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400">
                <a:solidFill>
                  <a:schemeClr val="tx1"/>
                </a:solidFill>
              </a:endParaRPr>
            </a:p>
          </p:txBody>
        </p:sp>
        <p:sp>
          <p:nvSpPr>
            <p:cNvPr id="54" name="TextBox 53">
              <a:extLst>
                <a:ext uri="{FF2B5EF4-FFF2-40B4-BE49-F238E27FC236}">
                  <a16:creationId xmlns:a16="http://schemas.microsoft.com/office/drawing/2014/main" id="{60B40770-F6AD-474D-924C-2A994C259D3D}"/>
                </a:ext>
              </a:extLst>
            </p:cNvPr>
            <p:cNvSpPr txBox="1"/>
            <p:nvPr/>
          </p:nvSpPr>
          <p:spPr>
            <a:xfrm>
              <a:off x="7217926" y="5618423"/>
              <a:ext cx="3531675" cy="523220"/>
            </a:xfrm>
            <a:prstGeom prst="rect">
              <a:avLst/>
            </a:prstGeom>
            <a:noFill/>
          </p:spPr>
          <p:txBody>
            <a:bodyPr wrap="square" rtlCol="0">
              <a:spAutoFit/>
            </a:bodyPr>
            <a:lstStyle/>
            <a:p>
              <a:pPr algn="ctr"/>
              <a:r>
                <a:rPr lang="en-US" sz="1400">
                  <a:solidFill>
                    <a:schemeClr val="tx1"/>
                  </a:solidFill>
                </a:rPr>
                <a:t>Submittal to EPA, publication in the Federal Register, and effective September 21, 2022.</a:t>
              </a:r>
              <a:endParaRPr lang="en-US" sz="1400" baseline="-25000">
                <a:solidFill>
                  <a:schemeClr val="tx1"/>
                </a:solidFill>
              </a:endParaRPr>
            </a:p>
          </p:txBody>
        </p:sp>
        <p:sp>
          <p:nvSpPr>
            <p:cNvPr id="55" name="TextBox 54">
              <a:extLst>
                <a:ext uri="{FF2B5EF4-FFF2-40B4-BE49-F238E27FC236}">
                  <a16:creationId xmlns:a16="http://schemas.microsoft.com/office/drawing/2014/main" id="{7E4F1277-08EF-405A-80A4-9272702D3D72}"/>
                </a:ext>
              </a:extLst>
            </p:cNvPr>
            <p:cNvSpPr txBox="1"/>
            <p:nvPr/>
          </p:nvSpPr>
          <p:spPr>
            <a:xfrm rot="20521137">
              <a:off x="6389982" y="5720572"/>
              <a:ext cx="624835" cy="307777"/>
            </a:xfrm>
            <a:prstGeom prst="rect">
              <a:avLst/>
            </a:prstGeom>
            <a:noFill/>
          </p:spPr>
          <p:txBody>
            <a:bodyPr wrap="square" rtlCol="0">
              <a:spAutoFit/>
            </a:bodyPr>
            <a:lstStyle/>
            <a:p>
              <a:pPr algn="ctr"/>
              <a:r>
                <a:rPr lang="en-US" sz="1400" b="1" i="1">
                  <a:solidFill>
                    <a:schemeClr val="tx1"/>
                  </a:solidFill>
                </a:rPr>
                <a:t>2022</a:t>
              </a:r>
              <a:endParaRPr lang="en-US" sz="1400" b="1" i="1" baseline="-25000">
                <a:solidFill>
                  <a:schemeClr val="tx1"/>
                </a:solidFill>
              </a:endParaRPr>
            </a:p>
          </p:txBody>
        </p:sp>
      </p:grpSp>
      <p:cxnSp>
        <p:nvCxnSpPr>
          <p:cNvPr id="56" name="Straight Connector 55">
            <a:extLst>
              <a:ext uri="{FF2B5EF4-FFF2-40B4-BE49-F238E27FC236}">
                <a16:creationId xmlns:a16="http://schemas.microsoft.com/office/drawing/2014/main" id="{B553F792-D00C-4C3F-9045-2FD3CF3E830E}"/>
              </a:ext>
            </a:extLst>
          </p:cNvPr>
          <p:cNvCxnSpPr>
            <a:cxnSpLocks/>
          </p:cNvCxnSpPr>
          <p:nvPr/>
        </p:nvCxnSpPr>
        <p:spPr>
          <a:xfrm>
            <a:off x="6388014" y="1964238"/>
            <a:ext cx="601807" cy="0"/>
          </a:xfrm>
          <a:prstGeom prst="line">
            <a:avLst/>
          </a:prstGeom>
          <a:ln w="57150">
            <a:solidFill>
              <a:srgbClr val="C00000"/>
            </a:solidFill>
            <a:prstDash val="dash"/>
            <a:headEnd type="none" w="med" len="med"/>
            <a:tailEnd type="triangl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59172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heel(1)">
                                      <p:cBhvr>
                                        <p:cTn id="7" dur="1000"/>
                                        <p:tgtEl>
                                          <p:spTgt spid="63"/>
                                        </p:tgtEl>
                                      </p:cBhvr>
                                    </p:animEffect>
                                  </p:childTnLst>
                                </p:cTn>
                              </p:par>
                            </p:childTnLst>
                          </p:cTn>
                        </p:par>
                        <p:par>
                          <p:cTn id="8" fill="hold">
                            <p:stCondLst>
                              <p:cond delay="1000"/>
                            </p:stCondLst>
                            <p:childTnLst>
                              <p:par>
                                <p:cTn id="9" presetID="16" presetClass="entr" presetSubtype="2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Horizontal)">
                                      <p:cBhvr>
                                        <p:cTn id="11" dur="500"/>
                                        <p:tgtEl>
                                          <p:spTgt spid="4"/>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50"/>
                                        <p:tgtEl>
                                          <p:spTgt spid="5"/>
                                        </p:tgtEl>
                                      </p:cBhvr>
                                    </p:animEffect>
                                  </p:childTnLst>
                                </p:cTn>
                              </p:par>
                            </p:childTnLst>
                          </p:cTn>
                        </p:par>
                        <p:par>
                          <p:cTn id="16" fill="hold">
                            <p:stCondLst>
                              <p:cond delay="1650"/>
                            </p:stCondLst>
                            <p:childTnLst>
                              <p:par>
                                <p:cTn id="17" presetID="22" presetClass="entr" presetSubtype="4"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down)">
                                      <p:cBhvr>
                                        <p:cTn id="19" dur="400"/>
                                        <p:tgtEl>
                                          <p:spTgt spid="57"/>
                                        </p:tgtEl>
                                      </p:cBhvr>
                                    </p:animEffect>
                                  </p:childTnLst>
                                </p:cTn>
                              </p:par>
                            </p:childTnLst>
                          </p:cTn>
                        </p:par>
                        <p:par>
                          <p:cTn id="20" fill="hold">
                            <p:stCondLst>
                              <p:cond delay="2050"/>
                            </p:stCondLst>
                            <p:childTnLst>
                              <p:par>
                                <p:cTn id="21" presetID="22" presetClass="entr" presetSubtype="8" fill="hold"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left)">
                                      <p:cBhvr>
                                        <p:cTn id="23" dur="150"/>
                                        <p:tgtEl>
                                          <p:spTgt spid="56"/>
                                        </p:tgtEl>
                                      </p:cBhvr>
                                    </p:animEffect>
                                  </p:childTnLst>
                                </p:cTn>
                              </p:par>
                            </p:childTnLst>
                          </p:cTn>
                        </p:par>
                        <p:par>
                          <p:cTn id="24" fill="hold">
                            <p:stCondLst>
                              <p:cond delay="2200"/>
                            </p:stCondLst>
                            <p:childTnLst>
                              <p:par>
                                <p:cTn id="25" presetID="22" presetClass="entr" presetSubtype="8"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par>
                          <p:cTn id="28" fill="hold">
                            <p:stCondLst>
                              <p:cond delay="2700"/>
                            </p:stCondLst>
                            <p:childTnLst>
                              <p:par>
                                <p:cTn id="29" presetID="22" presetClass="entr" presetSubtype="1"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childTnLst>
                          </p:cTn>
                        </p:par>
                        <p:par>
                          <p:cTn id="32" fill="hold">
                            <p:stCondLst>
                              <p:cond delay="32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par>
                                <p:cTn id="36" presetID="22" presetClass="entr" presetSubtype="8" fill="hold" nodeType="withEffect">
                                  <p:stCondLst>
                                    <p:cond delay="250"/>
                                  </p:stCondLst>
                                  <p:childTnLst>
                                    <p:set>
                                      <p:cBhvr>
                                        <p:cTn id="37" dur="1" fill="hold">
                                          <p:stCondLst>
                                            <p:cond delay="0"/>
                                          </p:stCondLst>
                                        </p:cTn>
                                        <p:tgtEl>
                                          <p:spTgt spid="31"/>
                                        </p:tgtEl>
                                        <p:attrNameLst>
                                          <p:attrName>style.visibility</p:attrName>
                                        </p:attrNameLst>
                                      </p:cBhvr>
                                      <p:to>
                                        <p:strVal val="visible"/>
                                      </p:to>
                                    </p:set>
                                    <p:animEffect transition="in" filter="wipe(left)">
                                      <p:cBhvr>
                                        <p:cTn id="38" dur="500"/>
                                        <p:tgtEl>
                                          <p:spTgt spid="31"/>
                                        </p:tgtEl>
                                      </p:cBhvr>
                                    </p:animEffect>
                                  </p:childTnLst>
                                </p:cTn>
                              </p:par>
                              <p:par>
                                <p:cTn id="39" presetID="22" presetClass="entr" presetSubtype="8" fill="hold" nodeType="withEffect">
                                  <p:stCondLst>
                                    <p:cond delay="50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500"/>
                                        <p:tgtEl>
                                          <p:spTgt spid="36"/>
                                        </p:tgtEl>
                                      </p:cBhvr>
                                    </p:animEffect>
                                  </p:childTnLst>
                                </p:cTn>
                              </p:par>
                              <p:par>
                                <p:cTn id="42" presetID="22" presetClass="entr" presetSubtype="8" fill="hold" nodeType="withEffect">
                                  <p:stCondLst>
                                    <p:cond delay="750"/>
                                  </p:stCondLst>
                                  <p:childTnLst>
                                    <p:set>
                                      <p:cBhvr>
                                        <p:cTn id="43" dur="1" fill="hold">
                                          <p:stCondLst>
                                            <p:cond delay="0"/>
                                          </p:stCondLst>
                                        </p:cTn>
                                        <p:tgtEl>
                                          <p:spTgt spid="41"/>
                                        </p:tgtEl>
                                        <p:attrNameLst>
                                          <p:attrName>style.visibility</p:attrName>
                                        </p:attrNameLst>
                                      </p:cBhvr>
                                      <p:to>
                                        <p:strVal val="visible"/>
                                      </p:to>
                                    </p:set>
                                    <p:animEffect transition="in" filter="wipe(left)">
                                      <p:cBhvr>
                                        <p:cTn id="44" dur="500"/>
                                        <p:tgtEl>
                                          <p:spTgt spid="41"/>
                                        </p:tgtEl>
                                      </p:cBhvr>
                                    </p:animEffect>
                                  </p:childTnLst>
                                </p:cTn>
                              </p:par>
                              <p:par>
                                <p:cTn id="45" presetID="22" presetClass="entr" presetSubtype="8" fill="hold" nodeType="withEffect">
                                  <p:stCondLst>
                                    <p:cond delay="1000"/>
                                  </p:stCondLst>
                                  <p:childTnLst>
                                    <p:set>
                                      <p:cBhvr>
                                        <p:cTn id="46" dur="1" fill="hold">
                                          <p:stCondLst>
                                            <p:cond delay="0"/>
                                          </p:stCondLst>
                                        </p:cTn>
                                        <p:tgtEl>
                                          <p:spTgt spid="46"/>
                                        </p:tgtEl>
                                        <p:attrNameLst>
                                          <p:attrName>style.visibility</p:attrName>
                                        </p:attrNameLst>
                                      </p:cBhvr>
                                      <p:to>
                                        <p:strVal val="visible"/>
                                      </p:to>
                                    </p:set>
                                    <p:animEffect transition="in" filter="wipe(left)">
                                      <p:cBhvr>
                                        <p:cTn id="47" dur="500"/>
                                        <p:tgtEl>
                                          <p:spTgt spid="46"/>
                                        </p:tgtEl>
                                      </p:cBhvr>
                                    </p:animEffect>
                                  </p:childTnLst>
                                </p:cTn>
                              </p:par>
                              <p:par>
                                <p:cTn id="48" presetID="22" presetClass="entr" presetSubtype="8" fill="hold" nodeType="withEffect">
                                  <p:stCondLst>
                                    <p:cond delay="1250"/>
                                  </p:stCondLst>
                                  <p:childTnLst>
                                    <p:set>
                                      <p:cBhvr>
                                        <p:cTn id="49" dur="1" fill="hold">
                                          <p:stCondLst>
                                            <p:cond delay="0"/>
                                          </p:stCondLst>
                                        </p:cTn>
                                        <p:tgtEl>
                                          <p:spTgt spid="51"/>
                                        </p:tgtEl>
                                        <p:attrNameLst>
                                          <p:attrName>style.visibility</p:attrName>
                                        </p:attrNameLst>
                                      </p:cBhvr>
                                      <p:to>
                                        <p:strVal val="visible"/>
                                      </p:to>
                                    </p:set>
                                    <p:animEffect transition="in" filter="wipe(left)">
                                      <p:cBhvr>
                                        <p:cTn id="5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27975-F525-4C99-98BB-7D16CBD22331}"/>
              </a:ext>
            </a:extLst>
          </p:cNvPr>
          <p:cNvSpPr>
            <a:spLocks noGrp="1"/>
          </p:cNvSpPr>
          <p:nvPr>
            <p:ph type="title"/>
          </p:nvPr>
        </p:nvSpPr>
        <p:spPr>
          <a:xfrm>
            <a:off x="838200" y="242093"/>
            <a:ext cx="10672482" cy="1044576"/>
          </a:xfrm>
        </p:spPr>
        <p:txBody>
          <a:bodyPr/>
          <a:lstStyle/>
          <a:p>
            <a:r>
              <a:rPr lang="en-US"/>
              <a:t>Oakridge’s Road to Attainment</a:t>
            </a:r>
          </a:p>
        </p:txBody>
      </p:sp>
      <p:sp>
        <p:nvSpPr>
          <p:cNvPr id="4" name="Slide Number Placeholder 3">
            <a:extLst>
              <a:ext uri="{FF2B5EF4-FFF2-40B4-BE49-F238E27FC236}">
                <a16:creationId xmlns:a16="http://schemas.microsoft.com/office/drawing/2014/main" id="{3366BECA-884B-4B1F-A317-14E6DD2BD32E}"/>
              </a:ext>
            </a:extLst>
          </p:cNvPr>
          <p:cNvSpPr>
            <a:spLocks noGrp="1"/>
          </p:cNvSpPr>
          <p:nvPr>
            <p:ph type="sldNum" idx="4294967295"/>
          </p:nvPr>
        </p:nvSpPr>
        <p:spPr>
          <a:xfrm>
            <a:off x="8610600" y="6356350"/>
            <a:ext cx="2743200" cy="365125"/>
          </a:xfrm>
          <a:prstGeom prst="rect">
            <a:avLst/>
          </a:prstGeom>
        </p:spPr>
        <p:txBody>
          <a:bodyPr/>
          <a:lstStyle/>
          <a:p>
            <a:pPr marL="0" lvl="0" indent="0" algn="r" rtl="0">
              <a:spcBef>
                <a:spcPts val="0"/>
              </a:spcBef>
              <a:spcAft>
                <a:spcPts val="0"/>
              </a:spcAft>
              <a:buNone/>
            </a:pPr>
            <a:fld id="{00000000-1234-1234-1234-123412341234}" type="slidenum">
              <a:rPr lang="en-US" smtClean="0"/>
              <a:t>4</a:t>
            </a:fld>
            <a:endParaRPr lang="en-US"/>
          </a:p>
        </p:txBody>
      </p:sp>
      <p:sp>
        <p:nvSpPr>
          <p:cNvPr id="5" name="Rectangle 4">
            <a:extLst>
              <a:ext uri="{FF2B5EF4-FFF2-40B4-BE49-F238E27FC236}">
                <a16:creationId xmlns:a16="http://schemas.microsoft.com/office/drawing/2014/main" id="{F5021A9D-D804-E873-5868-08693E1F807F}"/>
              </a:ext>
            </a:extLst>
          </p:cNvPr>
          <p:cNvSpPr/>
          <p:nvPr/>
        </p:nvSpPr>
        <p:spPr>
          <a:xfrm>
            <a:off x="238710" y="1711459"/>
            <a:ext cx="11710634" cy="3861212"/>
          </a:xfrm>
          <a:prstGeom prst="rect">
            <a:avLst/>
          </a:prstGeom>
          <a:ln>
            <a:noFill/>
          </a:ln>
        </p:spPr>
      </p:sp>
      <p:grpSp>
        <p:nvGrpSpPr>
          <p:cNvPr id="27" name="Group 26">
            <a:extLst>
              <a:ext uri="{FF2B5EF4-FFF2-40B4-BE49-F238E27FC236}">
                <a16:creationId xmlns:a16="http://schemas.microsoft.com/office/drawing/2014/main" id="{61102715-DC98-DBAD-979C-8902CE072606}"/>
              </a:ext>
            </a:extLst>
          </p:cNvPr>
          <p:cNvGrpSpPr/>
          <p:nvPr/>
        </p:nvGrpSpPr>
        <p:grpSpPr>
          <a:xfrm>
            <a:off x="238710" y="1711459"/>
            <a:ext cx="1425232" cy="3861212"/>
            <a:chOff x="238710" y="1711459"/>
            <a:chExt cx="1425232" cy="3861212"/>
          </a:xfrm>
        </p:grpSpPr>
        <p:sp>
          <p:nvSpPr>
            <p:cNvPr id="7" name="Freeform: Shape 6">
              <a:extLst>
                <a:ext uri="{FF2B5EF4-FFF2-40B4-BE49-F238E27FC236}">
                  <a16:creationId xmlns:a16="http://schemas.microsoft.com/office/drawing/2014/main" id="{E7A6934C-BED8-523C-3947-145FA2015F4D}"/>
                </a:ext>
              </a:extLst>
            </p:cNvPr>
            <p:cNvSpPr/>
            <p:nvPr/>
          </p:nvSpPr>
          <p:spPr>
            <a:xfrm>
              <a:off x="238710" y="1711459"/>
              <a:ext cx="1425232" cy="3861212"/>
            </a:xfrm>
            <a:custGeom>
              <a:avLst/>
              <a:gdLst>
                <a:gd name="connsiteX0" fmla="*/ 0 w 1425232"/>
                <a:gd name="connsiteY0" fmla="*/ 142523 h 3861212"/>
                <a:gd name="connsiteX1" fmla="*/ 142523 w 1425232"/>
                <a:gd name="connsiteY1" fmla="*/ 0 h 3861212"/>
                <a:gd name="connsiteX2" fmla="*/ 1282709 w 1425232"/>
                <a:gd name="connsiteY2" fmla="*/ 0 h 3861212"/>
                <a:gd name="connsiteX3" fmla="*/ 1425232 w 1425232"/>
                <a:gd name="connsiteY3" fmla="*/ 142523 h 3861212"/>
                <a:gd name="connsiteX4" fmla="*/ 1425232 w 1425232"/>
                <a:gd name="connsiteY4" fmla="*/ 3718689 h 3861212"/>
                <a:gd name="connsiteX5" fmla="*/ 1282709 w 1425232"/>
                <a:gd name="connsiteY5" fmla="*/ 3861212 h 3861212"/>
                <a:gd name="connsiteX6" fmla="*/ 142523 w 1425232"/>
                <a:gd name="connsiteY6" fmla="*/ 3861212 h 3861212"/>
                <a:gd name="connsiteX7" fmla="*/ 0 w 1425232"/>
                <a:gd name="connsiteY7" fmla="*/ 3718689 h 3861212"/>
                <a:gd name="connsiteX8" fmla="*/ 0 w 1425232"/>
                <a:gd name="connsiteY8" fmla="*/ 142523 h 386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232" h="3861212">
                  <a:moveTo>
                    <a:pt x="0" y="142523"/>
                  </a:moveTo>
                  <a:cubicBezTo>
                    <a:pt x="0" y="63810"/>
                    <a:pt x="63810" y="0"/>
                    <a:pt x="142523" y="0"/>
                  </a:cubicBezTo>
                  <a:lnTo>
                    <a:pt x="1282709" y="0"/>
                  </a:lnTo>
                  <a:cubicBezTo>
                    <a:pt x="1361422" y="0"/>
                    <a:pt x="1425232" y="63810"/>
                    <a:pt x="1425232" y="142523"/>
                  </a:cubicBezTo>
                  <a:lnTo>
                    <a:pt x="1425232" y="3718689"/>
                  </a:lnTo>
                  <a:cubicBezTo>
                    <a:pt x="1425232" y="3797402"/>
                    <a:pt x="1361422" y="3861212"/>
                    <a:pt x="1282709" y="3861212"/>
                  </a:cubicBezTo>
                  <a:lnTo>
                    <a:pt x="142523" y="3861212"/>
                  </a:lnTo>
                  <a:cubicBezTo>
                    <a:pt x="63810" y="3861212"/>
                    <a:pt x="0" y="3797402"/>
                    <a:pt x="0" y="3718689"/>
                  </a:cubicBezTo>
                  <a:lnTo>
                    <a:pt x="0" y="142523"/>
                  </a:lnTo>
                  <a:close/>
                </a:path>
              </a:pathLst>
            </a:custGeom>
            <a:solidFill>
              <a:srgbClr val="2F69B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651164" rIns="106680" bIns="878924"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Warm Homes Clean Air wood stove change-out program</a:t>
              </a:r>
            </a:p>
          </p:txBody>
        </p:sp>
        <p:sp>
          <p:nvSpPr>
            <p:cNvPr id="8" name="Oval 7">
              <a:extLst>
                <a:ext uri="{FF2B5EF4-FFF2-40B4-BE49-F238E27FC236}">
                  <a16:creationId xmlns:a16="http://schemas.microsoft.com/office/drawing/2014/main" id="{2C063E6F-E715-39D8-695F-D7DBB9C91B88}"/>
                </a:ext>
              </a:extLst>
            </p:cNvPr>
            <p:cNvSpPr/>
            <p:nvPr/>
          </p:nvSpPr>
          <p:spPr>
            <a:xfrm>
              <a:off x="313173" y="1943131"/>
              <a:ext cx="1285783" cy="1285783"/>
            </a:xfrm>
            <a:prstGeom prst="ellipse">
              <a:avLst/>
            </a:prstGeom>
            <a:blipFill>
              <a:blip r:embed="rId3"/>
              <a:srcRect/>
              <a:stretch>
                <a:fillRect/>
              </a:stretch>
            </a:blipFill>
            <a:ln w="38100">
              <a:solidFill>
                <a:srgbClr val="C00000"/>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8" name="Group 27">
            <a:extLst>
              <a:ext uri="{FF2B5EF4-FFF2-40B4-BE49-F238E27FC236}">
                <a16:creationId xmlns:a16="http://schemas.microsoft.com/office/drawing/2014/main" id="{7B1E0013-70FC-B158-A8A3-D0AAF97DA734}"/>
              </a:ext>
            </a:extLst>
          </p:cNvPr>
          <p:cNvGrpSpPr/>
          <p:nvPr/>
        </p:nvGrpSpPr>
        <p:grpSpPr>
          <a:xfrm>
            <a:off x="1711438" y="1711459"/>
            <a:ext cx="1425232" cy="3861212"/>
            <a:chOff x="1711438" y="1711459"/>
            <a:chExt cx="1425232" cy="3861212"/>
          </a:xfrm>
        </p:grpSpPr>
        <p:sp>
          <p:nvSpPr>
            <p:cNvPr id="10" name="Freeform: Shape 9">
              <a:extLst>
                <a:ext uri="{FF2B5EF4-FFF2-40B4-BE49-F238E27FC236}">
                  <a16:creationId xmlns:a16="http://schemas.microsoft.com/office/drawing/2014/main" id="{94265AF4-D789-D8F1-5CBA-DE5A9B367DCB}"/>
                </a:ext>
              </a:extLst>
            </p:cNvPr>
            <p:cNvSpPr/>
            <p:nvPr/>
          </p:nvSpPr>
          <p:spPr>
            <a:xfrm>
              <a:off x="1711438" y="1711459"/>
              <a:ext cx="1425232" cy="3861212"/>
            </a:xfrm>
            <a:custGeom>
              <a:avLst/>
              <a:gdLst>
                <a:gd name="connsiteX0" fmla="*/ 0 w 1425232"/>
                <a:gd name="connsiteY0" fmla="*/ 142523 h 3861212"/>
                <a:gd name="connsiteX1" fmla="*/ 142523 w 1425232"/>
                <a:gd name="connsiteY1" fmla="*/ 0 h 3861212"/>
                <a:gd name="connsiteX2" fmla="*/ 1282709 w 1425232"/>
                <a:gd name="connsiteY2" fmla="*/ 0 h 3861212"/>
                <a:gd name="connsiteX3" fmla="*/ 1425232 w 1425232"/>
                <a:gd name="connsiteY3" fmla="*/ 142523 h 3861212"/>
                <a:gd name="connsiteX4" fmla="*/ 1425232 w 1425232"/>
                <a:gd name="connsiteY4" fmla="*/ 3718689 h 3861212"/>
                <a:gd name="connsiteX5" fmla="*/ 1282709 w 1425232"/>
                <a:gd name="connsiteY5" fmla="*/ 3861212 h 3861212"/>
                <a:gd name="connsiteX6" fmla="*/ 142523 w 1425232"/>
                <a:gd name="connsiteY6" fmla="*/ 3861212 h 3861212"/>
                <a:gd name="connsiteX7" fmla="*/ 0 w 1425232"/>
                <a:gd name="connsiteY7" fmla="*/ 3718689 h 3861212"/>
                <a:gd name="connsiteX8" fmla="*/ 0 w 1425232"/>
                <a:gd name="connsiteY8" fmla="*/ 142523 h 386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232" h="3861212">
                  <a:moveTo>
                    <a:pt x="0" y="142523"/>
                  </a:moveTo>
                  <a:cubicBezTo>
                    <a:pt x="0" y="63810"/>
                    <a:pt x="63810" y="0"/>
                    <a:pt x="142523" y="0"/>
                  </a:cubicBezTo>
                  <a:lnTo>
                    <a:pt x="1282709" y="0"/>
                  </a:lnTo>
                  <a:cubicBezTo>
                    <a:pt x="1361422" y="0"/>
                    <a:pt x="1425232" y="63810"/>
                    <a:pt x="1425232" y="142523"/>
                  </a:cubicBezTo>
                  <a:lnTo>
                    <a:pt x="1425232" y="3718689"/>
                  </a:lnTo>
                  <a:cubicBezTo>
                    <a:pt x="1425232" y="3797402"/>
                    <a:pt x="1361422" y="3861212"/>
                    <a:pt x="1282709" y="3861212"/>
                  </a:cubicBezTo>
                  <a:lnTo>
                    <a:pt x="142523" y="3861212"/>
                  </a:lnTo>
                  <a:cubicBezTo>
                    <a:pt x="63810" y="3861212"/>
                    <a:pt x="0" y="3797402"/>
                    <a:pt x="0" y="3718689"/>
                  </a:cubicBezTo>
                  <a:lnTo>
                    <a:pt x="0" y="142523"/>
                  </a:lnTo>
                  <a:close/>
                </a:path>
              </a:pathLst>
            </a:custGeom>
            <a:solidFill>
              <a:srgbClr val="3D73B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651164" rIns="106680" bIns="878924"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Oakridge NAAQS Attainment Workgroup</a:t>
              </a:r>
            </a:p>
          </p:txBody>
        </p:sp>
        <p:sp>
          <p:nvSpPr>
            <p:cNvPr id="11" name="Oval 10">
              <a:extLst>
                <a:ext uri="{FF2B5EF4-FFF2-40B4-BE49-F238E27FC236}">
                  <a16:creationId xmlns:a16="http://schemas.microsoft.com/office/drawing/2014/main" id="{F977345A-A9E0-F7E4-7345-AA54A259B80A}"/>
                </a:ext>
              </a:extLst>
            </p:cNvPr>
            <p:cNvSpPr/>
            <p:nvPr/>
          </p:nvSpPr>
          <p:spPr>
            <a:xfrm>
              <a:off x="1781162" y="1943131"/>
              <a:ext cx="1285783" cy="1285783"/>
            </a:xfrm>
            <a:prstGeom prst="ellipse">
              <a:avLst/>
            </a:prstGeom>
            <a:blipFill>
              <a:blip r:embed="rId4"/>
              <a:srcRect/>
              <a:stretch>
                <a:fillRect/>
              </a:stretch>
            </a:blipFill>
            <a:ln w="38100">
              <a:solidFill>
                <a:srgbClr val="C00000"/>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9" name="Group 28">
            <a:extLst>
              <a:ext uri="{FF2B5EF4-FFF2-40B4-BE49-F238E27FC236}">
                <a16:creationId xmlns:a16="http://schemas.microsoft.com/office/drawing/2014/main" id="{9F51627E-AD20-6BEB-8948-5D6E3042A818}"/>
              </a:ext>
            </a:extLst>
          </p:cNvPr>
          <p:cNvGrpSpPr/>
          <p:nvPr/>
        </p:nvGrpSpPr>
        <p:grpSpPr>
          <a:xfrm>
            <a:off x="3179427" y="1711459"/>
            <a:ext cx="1425232" cy="3861212"/>
            <a:chOff x="3179427" y="1711459"/>
            <a:chExt cx="1425232" cy="3861212"/>
          </a:xfrm>
        </p:grpSpPr>
        <p:sp>
          <p:nvSpPr>
            <p:cNvPr id="12" name="Freeform: Shape 11">
              <a:extLst>
                <a:ext uri="{FF2B5EF4-FFF2-40B4-BE49-F238E27FC236}">
                  <a16:creationId xmlns:a16="http://schemas.microsoft.com/office/drawing/2014/main" id="{793432B3-29D5-59B5-82AC-CA19FAA038A4}"/>
                </a:ext>
              </a:extLst>
            </p:cNvPr>
            <p:cNvSpPr/>
            <p:nvPr/>
          </p:nvSpPr>
          <p:spPr>
            <a:xfrm>
              <a:off x="3179427" y="1711459"/>
              <a:ext cx="1425232" cy="3861212"/>
            </a:xfrm>
            <a:custGeom>
              <a:avLst/>
              <a:gdLst>
                <a:gd name="connsiteX0" fmla="*/ 0 w 1425232"/>
                <a:gd name="connsiteY0" fmla="*/ 142523 h 3861212"/>
                <a:gd name="connsiteX1" fmla="*/ 142523 w 1425232"/>
                <a:gd name="connsiteY1" fmla="*/ 0 h 3861212"/>
                <a:gd name="connsiteX2" fmla="*/ 1282709 w 1425232"/>
                <a:gd name="connsiteY2" fmla="*/ 0 h 3861212"/>
                <a:gd name="connsiteX3" fmla="*/ 1425232 w 1425232"/>
                <a:gd name="connsiteY3" fmla="*/ 142523 h 3861212"/>
                <a:gd name="connsiteX4" fmla="*/ 1425232 w 1425232"/>
                <a:gd name="connsiteY4" fmla="*/ 3718689 h 3861212"/>
                <a:gd name="connsiteX5" fmla="*/ 1282709 w 1425232"/>
                <a:gd name="connsiteY5" fmla="*/ 3861212 h 3861212"/>
                <a:gd name="connsiteX6" fmla="*/ 142523 w 1425232"/>
                <a:gd name="connsiteY6" fmla="*/ 3861212 h 3861212"/>
                <a:gd name="connsiteX7" fmla="*/ 0 w 1425232"/>
                <a:gd name="connsiteY7" fmla="*/ 3718689 h 3861212"/>
                <a:gd name="connsiteX8" fmla="*/ 0 w 1425232"/>
                <a:gd name="connsiteY8" fmla="*/ 142523 h 386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232" h="3861212">
                  <a:moveTo>
                    <a:pt x="0" y="142523"/>
                  </a:moveTo>
                  <a:cubicBezTo>
                    <a:pt x="0" y="63810"/>
                    <a:pt x="63810" y="0"/>
                    <a:pt x="142523" y="0"/>
                  </a:cubicBezTo>
                  <a:lnTo>
                    <a:pt x="1282709" y="0"/>
                  </a:lnTo>
                  <a:cubicBezTo>
                    <a:pt x="1361422" y="0"/>
                    <a:pt x="1425232" y="63810"/>
                    <a:pt x="1425232" y="142523"/>
                  </a:cubicBezTo>
                  <a:lnTo>
                    <a:pt x="1425232" y="3718689"/>
                  </a:lnTo>
                  <a:cubicBezTo>
                    <a:pt x="1425232" y="3797402"/>
                    <a:pt x="1361422" y="3861212"/>
                    <a:pt x="1282709" y="3861212"/>
                  </a:cubicBezTo>
                  <a:lnTo>
                    <a:pt x="142523" y="3861212"/>
                  </a:lnTo>
                  <a:cubicBezTo>
                    <a:pt x="63810" y="3861212"/>
                    <a:pt x="0" y="3797402"/>
                    <a:pt x="0" y="3718689"/>
                  </a:cubicBezTo>
                  <a:lnTo>
                    <a:pt x="0" y="142523"/>
                  </a:lnTo>
                  <a:close/>
                </a:path>
              </a:pathLst>
            </a:custGeom>
            <a:solidFill>
              <a:srgbClr val="4B7DBD"/>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651164" rIns="106680" bIns="878924"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Community Firewood Program Launched</a:t>
              </a:r>
            </a:p>
          </p:txBody>
        </p:sp>
        <p:sp>
          <p:nvSpPr>
            <p:cNvPr id="14" name="Oval 13">
              <a:extLst>
                <a:ext uri="{FF2B5EF4-FFF2-40B4-BE49-F238E27FC236}">
                  <a16:creationId xmlns:a16="http://schemas.microsoft.com/office/drawing/2014/main" id="{59E60DF6-36E4-BA21-CBA7-70F38F7DF75C}"/>
                </a:ext>
              </a:extLst>
            </p:cNvPr>
            <p:cNvSpPr/>
            <p:nvPr/>
          </p:nvSpPr>
          <p:spPr>
            <a:xfrm>
              <a:off x="3249151" y="1943131"/>
              <a:ext cx="1285783" cy="1285783"/>
            </a:xfrm>
            <a:prstGeom prst="ellipse">
              <a:avLst/>
            </a:prstGeom>
            <a:blipFill>
              <a:blip r:embed="rId5">
                <a:extLst>
                  <a:ext uri="{28A0092B-C50C-407E-A947-70E740481C1C}">
                    <a14:useLocalDpi xmlns:a14="http://schemas.microsoft.com/office/drawing/2010/main"/>
                  </a:ext>
                </a:extLst>
              </a:blip>
              <a:srcRect/>
              <a:stretch>
                <a:fillRect/>
              </a:stretch>
            </a:blipFill>
            <a:ln w="38100">
              <a:solidFill>
                <a:srgbClr val="C00000"/>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30" name="Group 29">
            <a:extLst>
              <a:ext uri="{FF2B5EF4-FFF2-40B4-BE49-F238E27FC236}">
                <a16:creationId xmlns:a16="http://schemas.microsoft.com/office/drawing/2014/main" id="{D47D1E0C-93ED-5937-3BE2-62F2EDC7EB34}"/>
              </a:ext>
            </a:extLst>
          </p:cNvPr>
          <p:cNvGrpSpPr/>
          <p:nvPr/>
        </p:nvGrpSpPr>
        <p:grpSpPr>
          <a:xfrm>
            <a:off x="4647416" y="1711459"/>
            <a:ext cx="1425232" cy="3861212"/>
            <a:chOff x="4647416" y="1711459"/>
            <a:chExt cx="1425232" cy="3861212"/>
          </a:xfrm>
        </p:grpSpPr>
        <p:sp>
          <p:nvSpPr>
            <p:cNvPr id="16" name="Freeform: Shape 15">
              <a:extLst>
                <a:ext uri="{FF2B5EF4-FFF2-40B4-BE49-F238E27FC236}">
                  <a16:creationId xmlns:a16="http://schemas.microsoft.com/office/drawing/2014/main" id="{87CEDB94-7580-BF3B-B46D-B88ED5449ECF}"/>
                </a:ext>
              </a:extLst>
            </p:cNvPr>
            <p:cNvSpPr/>
            <p:nvPr/>
          </p:nvSpPr>
          <p:spPr>
            <a:xfrm>
              <a:off x="4647416" y="1711459"/>
              <a:ext cx="1425232" cy="3861212"/>
            </a:xfrm>
            <a:custGeom>
              <a:avLst/>
              <a:gdLst>
                <a:gd name="connsiteX0" fmla="*/ 0 w 1425232"/>
                <a:gd name="connsiteY0" fmla="*/ 142523 h 3861212"/>
                <a:gd name="connsiteX1" fmla="*/ 142523 w 1425232"/>
                <a:gd name="connsiteY1" fmla="*/ 0 h 3861212"/>
                <a:gd name="connsiteX2" fmla="*/ 1282709 w 1425232"/>
                <a:gd name="connsiteY2" fmla="*/ 0 h 3861212"/>
                <a:gd name="connsiteX3" fmla="*/ 1425232 w 1425232"/>
                <a:gd name="connsiteY3" fmla="*/ 142523 h 3861212"/>
                <a:gd name="connsiteX4" fmla="*/ 1425232 w 1425232"/>
                <a:gd name="connsiteY4" fmla="*/ 3718689 h 3861212"/>
                <a:gd name="connsiteX5" fmla="*/ 1282709 w 1425232"/>
                <a:gd name="connsiteY5" fmla="*/ 3861212 h 3861212"/>
                <a:gd name="connsiteX6" fmla="*/ 142523 w 1425232"/>
                <a:gd name="connsiteY6" fmla="*/ 3861212 h 3861212"/>
                <a:gd name="connsiteX7" fmla="*/ 0 w 1425232"/>
                <a:gd name="connsiteY7" fmla="*/ 3718689 h 3861212"/>
                <a:gd name="connsiteX8" fmla="*/ 0 w 1425232"/>
                <a:gd name="connsiteY8" fmla="*/ 142523 h 386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232" h="3861212">
                  <a:moveTo>
                    <a:pt x="0" y="142523"/>
                  </a:moveTo>
                  <a:cubicBezTo>
                    <a:pt x="0" y="63810"/>
                    <a:pt x="63810" y="0"/>
                    <a:pt x="142523" y="0"/>
                  </a:cubicBezTo>
                  <a:lnTo>
                    <a:pt x="1282709" y="0"/>
                  </a:lnTo>
                  <a:cubicBezTo>
                    <a:pt x="1361422" y="0"/>
                    <a:pt x="1425232" y="63810"/>
                    <a:pt x="1425232" y="142523"/>
                  </a:cubicBezTo>
                  <a:lnTo>
                    <a:pt x="1425232" y="3718689"/>
                  </a:lnTo>
                  <a:cubicBezTo>
                    <a:pt x="1425232" y="3797402"/>
                    <a:pt x="1361422" y="3861212"/>
                    <a:pt x="1282709" y="3861212"/>
                  </a:cubicBezTo>
                  <a:lnTo>
                    <a:pt x="142523" y="3861212"/>
                  </a:lnTo>
                  <a:cubicBezTo>
                    <a:pt x="63810" y="3861212"/>
                    <a:pt x="0" y="3797402"/>
                    <a:pt x="0" y="3718689"/>
                  </a:cubicBezTo>
                  <a:lnTo>
                    <a:pt x="0" y="142523"/>
                  </a:lnTo>
                  <a:close/>
                </a:path>
              </a:pathLst>
            </a:custGeom>
            <a:solidFill>
              <a:srgbClr val="5988C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651164" rIns="106680" bIns="878924"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Oregon Solutions workgroup assesses funding strategies</a:t>
              </a:r>
            </a:p>
          </p:txBody>
        </p:sp>
        <p:sp>
          <p:nvSpPr>
            <p:cNvPr id="17" name="Oval 16">
              <a:extLst>
                <a:ext uri="{FF2B5EF4-FFF2-40B4-BE49-F238E27FC236}">
                  <a16:creationId xmlns:a16="http://schemas.microsoft.com/office/drawing/2014/main" id="{038A166A-F349-3EE2-4372-91E00BC29FBE}"/>
                </a:ext>
              </a:extLst>
            </p:cNvPr>
            <p:cNvSpPr/>
            <p:nvPr/>
          </p:nvSpPr>
          <p:spPr>
            <a:xfrm>
              <a:off x="4717140" y="1943131"/>
              <a:ext cx="1285783" cy="1285783"/>
            </a:xfrm>
            <a:prstGeom prst="ellipse">
              <a:avLst/>
            </a:prstGeom>
            <a:blipFill>
              <a:blip r:embed="rId6"/>
              <a:srcRect/>
              <a:stretch>
                <a:fillRect/>
              </a:stretch>
            </a:blipFill>
            <a:ln w="38100">
              <a:solidFill>
                <a:srgbClr val="C00000"/>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31" name="Group 30">
            <a:extLst>
              <a:ext uri="{FF2B5EF4-FFF2-40B4-BE49-F238E27FC236}">
                <a16:creationId xmlns:a16="http://schemas.microsoft.com/office/drawing/2014/main" id="{A01CA173-A1D1-1576-8363-42A55CD60295}"/>
              </a:ext>
            </a:extLst>
          </p:cNvPr>
          <p:cNvGrpSpPr/>
          <p:nvPr/>
        </p:nvGrpSpPr>
        <p:grpSpPr>
          <a:xfrm>
            <a:off x="6115405" y="1711459"/>
            <a:ext cx="1425232" cy="3861212"/>
            <a:chOff x="6115405" y="1711459"/>
            <a:chExt cx="1425232" cy="3861212"/>
          </a:xfrm>
        </p:grpSpPr>
        <p:sp>
          <p:nvSpPr>
            <p:cNvPr id="18" name="Freeform: Shape 17">
              <a:extLst>
                <a:ext uri="{FF2B5EF4-FFF2-40B4-BE49-F238E27FC236}">
                  <a16:creationId xmlns:a16="http://schemas.microsoft.com/office/drawing/2014/main" id="{9163D424-B047-FF85-B52C-ABAE73373A75}"/>
                </a:ext>
              </a:extLst>
            </p:cNvPr>
            <p:cNvSpPr/>
            <p:nvPr/>
          </p:nvSpPr>
          <p:spPr>
            <a:xfrm>
              <a:off x="6115405" y="1711459"/>
              <a:ext cx="1425232" cy="3861212"/>
            </a:xfrm>
            <a:custGeom>
              <a:avLst/>
              <a:gdLst>
                <a:gd name="connsiteX0" fmla="*/ 0 w 1425232"/>
                <a:gd name="connsiteY0" fmla="*/ 142523 h 3861212"/>
                <a:gd name="connsiteX1" fmla="*/ 142523 w 1425232"/>
                <a:gd name="connsiteY1" fmla="*/ 0 h 3861212"/>
                <a:gd name="connsiteX2" fmla="*/ 1282709 w 1425232"/>
                <a:gd name="connsiteY2" fmla="*/ 0 h 3861212"/>
                <a:gd name="connsiteX3" fmla="*/ 1425232 w 1425232"/>
                <a:gd name="connsiteY3" fmla="*/ 142523 h 3861212"/>
                <a:gd name="connsiteX4" fmla="*/ 1425232 w 1425232"/>
                <a:gd name="connsiteY4" fmla="*/ 3718689 h 3861212"/>
                <a:gd name="connsiteX5" fmla="*/ 1282709 w 1425232"/>
                <a:gd name="connsiteY5" fmla="*/ 3861212 h 3861212"/>
                <a:gd name="connsiteX6" fmla="*/ 142523 w 1425232"/>
                <a:gd name="connsiteY6" fmla="*/ 3861212 h 3861212"/>
                <a:gd name="connsiteX7" fmla="*/ 0 w 1425232"/>
                <a:gd name="connsiteY7" fmla="*/ 3718689 h 3861212"/>
                <a:gd name="connsiteX8" fmla="*/ 0 w 1425232"/>
                <a:gd name="connsiteY8" fmla="*/ 142523 h 386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232" h="3861212">
                  <a:moveTo>
                    <a:pt x="0" y="142523"/>
                  </a:moveTo>
                  <a:cubicBezTo>
                    <a:pt x="0" y="63810"/>
                    <a:pt x="63810" y="0"/>
                    <a:pt x="142523" y="0"/>
                  </a:cubicBezTo>
                  <a:lnTo>
                    <a:pt x="1282709" y="0"/>
                  </a:lnTo>
                  <a:cubicBezTo>
                    <a:pt x="1361422" y="0"/>
                    <a:pt x="1425232" y="63810"/>
                    <a:pt x="1425232" y="142523"/>
                  </a:cubicBezTo>
                  <a:lnTo>
                    <a:pt x="1425232" y="3718689"/>
                  </a:lnTo>
                  <a:cubicBezTo>
                    <a:pt x="1425232" y="3797402"/>
                    <a:pt x="1361422" y="3861212"/>
                    <a:pt x="1282709" y="3861212"/>
                  </a:cubicBezTo>
                  <a:lnTo>
                    <a:pt x="142523" y="3861212"/>
                  </a:lnTo>
                  <a:cubicBezTo>
                    <a:pt x="63810" y="3861212"/>
                    <a:pt x="0" y="3797402"/>
                    <a:pt x="0" y="3718689"/>
                  </a:cubicBezTo>
                  <a:lnTo>
                    <a:pt x="0" y="142523"/>
                  </a:lnTo>
                  <a:close/>
                </a:path>
              </a:pathLst>
            </a:custGeom>
            <a:solidFill>
              <a:srgbClr val="6892C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651164" rIns="106680" bIns="878924"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Woodsmoke Mitigation Coordination funded by ODEQ</a:t>
              </a:r>
            </a:p>
          </p:txBody>
        </p:sp>
        <p:sp>
          <p:nvSpPr>
            <p:cNvPr id="19" name="Oval 18">
              <a:extLst>
                <a:ext uri="{FF2B5EF4-FFF2-40B4-BE49-F238E27FC236}">
                  <a16:creationId xmlns:a16="http://schemas.microsoft.com/office/drawing/2014/main" id="{667AFB03-E5A8-EE70-4887-43AC56ED5EAA}"/>
                </a:ext>
              </a:extLst>
            </p:cNvPr>
            <p:cNvSpPr/>
            <p:nvPr/>
          </p:nvSpPr>
          <p:spPr>
            <a:xfrm>
              <a:off x="6185129" y="1943131"/>
              <a:ext cx="1285783" cy="1285783"/>
            </a:xfrm>
            <a:prstGeom prst="ellipse">
              <a:avLst/>
            </a:prstGeom>
            <a:blipFill>
              <a:blip r:embed="rId7">
                <a:extLst>
                  <a:ext uri="{28A0092B-C50C-407E-A947-70E740481C1C}">
                    <a14:useLocalDpi xmlns:a14="http://schemas.microsoft.com/office/drawing/2010/main"/>
                  </a:ext>
                </a:extLst>
              </a:blip>
              <a:srcRect/>
              <a:stretch>
                <a:fillRect/>
              </a:stretch>
            </a:blipFill>
            <a:ln w="38100">
              <a:solidFill>
                <a:srgbClr val="C00000"/>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32" name="Group 31">
            <a:extLst>
              <a:ext uri="{FF2B5EF4-FFF2-40B4-BE49-F238E27FC236}">
                <a16:creationId xmlns:a16="http://schemas.microsoft.com/office/drawing/2014/main" id="{CD5BFD0F-425B-C8E2-FFD8-E0293C768EFF}"/>
              </a:ext>
            </a:extLst>
          </p:cNvPr>
          <p:cNvGrpSpPr/>
          <p:nvPr/>
        </p:nvGrpSpPr>
        <p:grpSpPr>
          <a:xfrm>
            <a:off x="7583394" y="1711459"/>
            <a:ext cx="1425232" cy="3861212"/>
            <a:chOff x="7583394" y="1711459"/>
            <a:chExt cx="1425232" cy="3861212"/>
          </a:xfrm>
        </p:grpSpPr>
        <p:sp>
          <p:nvSpPr>
            <p:cNvPr id="20" name="Freeform: Shape 19">
              <a:extLst>
                <a:ext uri="{FF2B5EF4-FFF2-40B4-BE49-F238E27FC236}">
                  <a16:creationId xmlns:a16="http://schemas.microsoft.com/office/drawing/2014/main" id="{2FE873B5-B402-6DCF-ECE6-CB88375B4BC2}"/>
                </a:ext>
              </a:extLst>
            </p:cNvPr>
            <p:cNvSpPr/>
            <p:nvPr/>
          </p:nvSpPr>
          <p:spPr>
            <a:xfrm>
              <a:off x="7583394" y="1711459"/>
              <a:ext cx="1425232" cy="3861212"/>
            </a:xfrm>
            <a:custGeom>
              <a:avLst/>
              <a:gdLst>
                <a:gd name="connsiteX0" fmla="*/ 0 w 1425232"/>
                <a:gd name="connsiteY0" fmla="*/ 142523 h 3861212"/>
                <a:gd name="connsiteX1" fmla="*/ 142523 w 1425232"/>
                <a:gd name="connsiteY1" fmla="*/ 0 h 3861212"/>
                <a:gd name="connsiteX2" fmla="*/ 1282709 w 1425232"/>
                <a:gd name="connsiteY2" fmla="*/ 0 h 3861212"/>
                <a:gd name="connsiteX3" fmla="*/ 1425232 w 1425232"/>
                <a:gd name="connsiteY3" fmla="*/ 142523 h 3861212"/>
                <a:gd name="connsiteX4" fmla="*/ 1425232 w 1425232"/>
                <a:gd name="connsiteY4" fmla="*/ 3718689 h 3861212"/>
                <a:gd name="connsiteX5" fmla="*/ 1282709 w 1425232"/>
                <a:gd name="connsiteY5" fmla="*/ 3861212 h 3861212"/>
                <a:gd name="connsiteX6" fmla="*/ 142523 w 1425232"/>
                <a:gd name="connsiteY6" fmla="*/ 3861212 h 3861212"/>
                <a:gd name="connsiteX7" fmla="*/ 0 w 1425232"/>
                <a:gd name="connsiteY7" fmla="*/ 3718689 h 3861212"/>
                <a:gd name="connsiteX8" fmla="*/ 0 w 1425232"/>
                <a:gd name="connsiteY8" fmla="*/ 142523 h 386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232" h="3861212">
                  <a:moveTo>
                    <a:pt x="0" y="142523"/>
                  </a:moveTo>
                  <a:cubicBezTo>
                    <a:pt x="0" y="63810"/>
                    <a:pt x="63810" y="0"/>
                    <a:pt x="142523" y="0"/>
                  </a:cubicBezTo>
                  <a:lnTo>
                    <a:pt x="1282709" y="0"/>
                  </a:lnTo>
                  <a:cubicBezTo>
                    <a:pt x="1361422" y="0"/>
                    <a:pt x="1425232" y="63810"/>
                    <a:pt x="1425232" y="142523"/>
                  </a:cubicBezTo>
                  <a:lnTo>
                    <a:pt x="1425232" y="3718689"/>
                  </a:lnTo>
                  <a:cubicBezTo>
                    <a:pt x="1425232" y="3797402"/>
                    <a:pt x="1361422" y="3861212"/>
                    <a:pt x="1282709" y="3861212"/>
                  </a:cubicBezTo>
                  <a:lnTo>
                    <a:pt x="142523" y="3861212"/>
                  </a:lnTo>
                  <a:cubicBezTo>
                    <a:pt x="63810" y="3861212"/>
                    <a:pt x="0" y="3797402"/>
                    <a:pt x="0" y="3718689"/>
                  </a:cubicBezTo>
                  <a:lnTo>
                    <a:pt x="0" y="142523"/>
                  </a:lnTo>
                  <a:close/>
                </a:path>
              </a:pathLst>
            </a:custGeom>
            <a:solidFill>
              <a:srgbClr val="769DCD"/>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651164" rIns="106680" bIns="878924"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1</a:t>
              </a:r>
              <a:r>
                <a:rPr lang="en-US" sz="1500" b="1" kern="1200" baseline="30000">
                  <a:solidFill>
                    <a:schemeClr val="bg1"/>
                  </a:solidFill>
                </a:rPr>
                <a:t>st</a:t>
              </a:r>
              <a:r>
                <a:rPr lang="en-US" sz="1500" b="1" kern="1200">
                  <a:solidFill>
                    <a:schemeClr val="bg1"/>
                  </a:solidFill>
                </a:rPr>
                <a:t> Targeted Airshed Grant (TAG 1.0)</a:t>
              </a:r>
              <a:br>
                <a:rPr lang="en-US" sz="1500" b="1" kern="1200">
                  <a:solidFill>
                    <a:schemeClr val="bg1"/>
                  </a:solidFill>
                </a:rPr>
              </a:br>
              <a:br>
                <a:rPr lang="en-US" sz="1500" b="1" kern="1200">
                  <a:solidFill>
                    <a:schemeClr val="bg1"/>
                  </a:solidFill>
                </a:rPr>
              </a:br>
              <a:r>
                <a:rPr lang="en-US" sz="1500" b="1" kern="1200">
                  <a:solidFill>
                    <a:schemeClr val="bg1"/>
                  </a:solidFill>
                </a:rPr>
                <a:t>$4.9 million</a:t>
              </a:r>
            </a:p>
          </p:txBody>
        </p:sp>
        <p:sp>
          <p:nvSpPr>
            <p:cNvPr id="21" name="Oval 20">
              <a:extLst>
                <a:ext uri="{FF2B5EF4-FFF2-40B4-BE49-F238E27FC236}">
                  <a16:creationId xmlns:a16="http://schemas.microsoft.com/office/drawing/2014/main" id="{28734F2E-B81B-6158-B8D4-B9489BB8E8D7}"/>
                </a:ext>
              </a:extLst>
            </p:cNvPr>
            <p:cNvSpPr/>
            <p:nvPr/>
          </p:nvSpPr>
          <p:spPr>
            <a:xfrm>
              <a:off x="7653118" y="1943131"/>
              <a:ext cx="1285783" cy="1285783"/>
            </a:xfrm>
            <a:prstGeom prst="ellipse">
              <a:avLst/>
            </a:prstGeom>
            <a:blipFill>
              <a:blip r:embed="rId8"/>
              <a:srcRect/>
              <a:stretch>
                <a:fillRect/>
              </a:stretch>
            </a:blipFill>
            <a:ln w="38100">
              <a:solidFill>
                <a:srgbClr val="C00000"/>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33" name="Group 32">
            <a:extLst>
              <a:ext uri="{FF2B5EF4-FFF2-40B4-BE49-F238E27FC236}">
                <a16:creationId xmlns:a16="http://schemas.microsoft.com/office/drawing/2014/main" id="{E72C1DD9-4C87-3D07-40AA-44BE0CA08E3D}"/>
              </a:ext>
            </a:extLst>
          </p:cNvPr>
          <p:cNvGrpSpPr/>
          <p:nvPr/>
        </p:nvGrpSpPr>
        <p:grpSpPr>
          <a:xfrm>
            <a:off x="9051383" y="1711459"/>
            <a:ext cx="1425232" cy="3861212"/>
            <a:chOff x="9051383" y="1711459"/>
            <a:chExt cx="1425232" cy="3861212"/>
          </a:xfrm>
        </p:grpSpPr>
        <p:sp>
          <p:nvSpPr>
            <p:cNvPr id="22" name="Freeform: Shape 21">
              <a:extLst>
                <a:ext uri="{FF2B5EF4-FFF2-40B4-BE49-F238E27FC236}">
                  <a16:creationId xmlns:a16="http://schemas.microsoft.com/office/drawing/2014/main" id="{A9208BC0-8123-631F-4D3F-245700F3DD51}"/>
                </a:ext>
              </a:extLst>
            </p:cNvPr>
            <p:cNvSpPr/>
            <p:nvPr/>
          </p:nvSpPr>
          <p:spPr>
            <a:xfrm>
              <a:off x="9051383" y="1711459"/>
              <a:ext cx="1425232" cy="3861212"/>
            </a:xfrm>
            <a:custGeom>
              <a:avLst/>
              <a:gdLst>
                <a:gd name="connsiteX0" fmla="*/ 0 w 1425232"/>
                <a:gd name="connsiteY0" fmla="*/ 142523 h 3861212"/>
                <a:gd name="connsiteX1" fmla="*/ 142523 w 1425232"/>
                <a:gd name="connsiteY1" fmla="*/ 0 h 3861212"/>
                <a:gd name="connsiteX2" fmla="*/ 1282709 w 1425232"/>
                <a:gd name="connsiteY2" fmla="*/ 0 h 3861212"/>
                <a:gd name="connsiteX3" fmla="*/ 1425232 w 1425232"/>
                <a:gd name="connsiteY3" fmla="*/ 142523 h 3861212"/>
                <a:gd name="connsiteX4" fmla="*/ 1425232 w 1425232"/>
                <a:gd name="connsiteY4" fmla="*/ 3718689 h 3861212"/>
                <a:gd name="connsiteX5" fmla="*/ 1282709 w 1425232"/>
                <a:gd name="connsiteY5" fmla="*/ 3861212 h 3861212"/>
                <a:gd name="connsiteX6" fmla="*/ 142523 w 1425232"/>
                <a:gd name="connsiteY6" fmla="*/ 3861212 h 3861212"/>
                <a:gd name="connsiteX7" fmla="*/ 0 w 1425232"/>
                <a:gd name="connsiteY7" fmla="*/ 3718689 h 3861212"/>
                <a:gd name="connsiteX8" fmla="*/ 0 w 1425232"/>
                <a:gd name="connsiteY8" fmla="*/ 142523 h 386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232" h="3861212">
                  <a:moveTo>
                    <a:pt x="0" y="142523"/>
                  </a:moveTo>
                  <a:cubicBezTo>
                    <a:pt x="0" y="63810"/>
                    <a:pt x="63810" y="0"/>
                    <a:pt x="142523" y="0"/>
                  </a:cubicBezTo>
                  <a:lnTo>
                    <a:pt x="1282709" y="0"/>
                  </a:lnTo>
                  <a:cubicBezTo>
                    <a:pt x="1361422" y="0"/>
                    <a:pt x="1425232" y="63810"/>
                    <a:pt x="1425232" y="142523"/>
                  </a:cubicBezTo>
                  <a:lnTo>
                    <a:pt x="1425232" y="3718689"/>
                  </a:lnTo>
                  <a:cubicBezTo>
                    <a:pt x="1425232" y="3797402"/>
                    <a:pt x="1361422" y="3861212"/>
                    <a:pt x="1282709" y="3861212"/>
                  </a:cubicBezTo>
                  <a:lnTo>
                    <a:pt x="142523" y="3861212"/>
                  </a:lnTo>
                  <a:cubicBezTo>
                    <a:pt x="63810" y="3861212"/>
                    <a:pt x="0" y="3797402"/>
                    <a:pt x="0" y="3718689"/>
                  </a:cubicBezTo>
                  <a:lnTo>
                    <a:pt x="0" y="142523"/>
                  </a:lnTo>
                  <a:close/>
                </a:path>
              </a:pathLst>
            </a:custGeom>
            <a:solidFill>
              <a:srgbClr val="84A7D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651164" rIns="106680" bIns="878924"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Community Response Plan for Smoke</a:t>
              </a:r>
              <a:br>
                <a:rPr lang="en-US" sz="1500" b="1" kern="1200">
                  <a:solidFill>
                    <a:schemeClr val="bg1"/>
                  </a:solidFill>
                </a:rPr>
              </a:br>
              <a:br>
                <a:rPr lang="en-US" sz="1500" b="1" kern="1200">
                  <a:solidFill>
                    <a:schemeClr val="bg1"/>
                  </a:solidFill>
                </a:rPr>
              </a:br>
              <a:r>
                <a:rPr lang="en-US" sz="1500" b="1" kern="1200">
                  <a:solidFill>
                    <a:schemeClr val="bg1"/>
                  </a:solidFill>
                </a:rPr>
                <a:t>“Smoke Safety Plan”</a:t>
              </a:r>
            </a:p>
          </p:txBody>
        </p:sp>
        <p:sp>
          <p:nvSpPr>
            <p:cNvPr id="23" name="Oval 22">
              <a:extLst>
                <a:ext uri="{FF2B5EF4-FFF2-40B4-BE49-F238E27FC236}">
                  <a16:creationId xmlns:a16="http://schemas.microsoft.com/office/drawing/2014/main" id="{A1019088-C60A-A7AA-F331-822703A299D8}"/>
                </a:ext>
              </a:extLst>
            </p:cNvPr>
            <p:cNvSpPr/>
            <p:nvPr/>
          </p:nvSpPr>
          <p:spPr>
            <a:xfrm>
              <a:off x="9121108" y="1943131"/>
              <a:ext cx="1285783" cy="1285783"/>
            </a:xfrm>
            <a:prstGeom prst="ellipse">
              <a:avLst/>
            </a:prstGeom>
            <a:blipFill>
              <a:blip r:embed="rId9"/>
              <a:srcRect/>
              <a:stretch>
                <a:fillRect/>
              </a:stretch>
            </a:blipFill>
            <a:ln w="38100">
              <a:solidFill>
                <a:srgbClr val="C00000"/>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34" name="Group 33">
            <a:extLst>
              <a:ext uri="{FF2B5EF4-FFF2-40B4-BE49-F238E27FC236}">
                <a16:creationId xmlns:a16="http://schemas.microsoft.com/office/drawing/2014/main" id="{46AD92F3-3308-4282-6B5D-1319533C1800}"/>
              </a:ext>
            </a:extLst>
          </p:cNvPr>
          <p:cNvGrpSpPr/>
          <p:nvPr/>
        </p:nvGrpSpPr>
        <p:grpSpPr>
          <a:xfrm>
            <a:off x="10519372" y="1711459"/>
            <a:ext cx="1425232" cy="3861212"/>
            <a:chOff x="10519372" y="1711459"/>
            <a:chExt cx="1425232" cy="3861212"/>
          </a:xfrm>
        </p:grpSpPr>
        <p:sp>
          <p:nvSpPr>
            <p:cNvPr id="24" name="Freeform: Shape 23">
              <a:extLst>
                <a:ext uri="{FF2B5EF4-FFF2-40B4-BE49-F238E27FC236}">
                  <a16:creationId xmlns:a16="http://schemas.microsoft.com/office/drawing/2014/main" id="{09418C2D-39DE-49E7-0D80-2A97DDC7A531}"/>
                </a:ext>
              </a:extLst>
            </p:cNvPr>
            <p:cNvSpPr/>
            <p:nvPr/>
          </p:nvSpPr>
          <p:spPr>
            <a:xfrm>
              <a:off x="10519372" y="1711459"/>
              <a:ext cx="1425232" cy="3861212"/>
            </a:xfrm>
            <a:custGeom>
              <a:avLst/>
              <a:gdLst>
                <a:gd name="connsiteX0" fmla="*/ 0 w 1425232"/>
                <a:gd name="connsiteY0" fmla="*/ 142523 h 3861212"/>
                <a:gd name="connsiteX1" fmla="*/ 142523 w 1425232"/>
                <a:gd name="connsiteY1" fmla="*/ 0 h 3861212"/>
                <a:gd name="connsiteX2" fmla="*/ 1282709 w 1425232"/>
                <a:gd name="connsiteY2" fmla="*/ 0 h 3861212"/>
                <a:gd name="connsiteX3" fmla="*/ 1425232 w 1425232"/>
                <a:gd name="connsiteY3" fmla="*/ 142523 h 3861212"/>
                <a:gd name="connsiteX4" fmla="*/ 1425232 w 1425232"/>
                <a:gd name="connsiteY4" fmla="*/ 3718689 h 3861212"/>
                <a:gd name="connsiteX5" fmla="*/ 1282709 w 1425232"/>
                <a:gd name="connsiteY5" fmla="*/ 3861212 h 3861212"/>
                <a:gd name="connsiteX6" fmla="*/ 142523 w 1425232"/>
                <a:gd name="connsiteY6" fmla="*/ 3861212 h 3861212"/>
                <a:gd name="connsiteX7" fmla="*/ 0 w 1425232"/>
                <a:gd name="connsiteY7" fmla="*/ 3718689 h 3861212"/>
                <a:gd name="connsiteX8" fmla="*/ 0 w 1425232"/>
                <a:gd name="connsiteY8" fmla="*/ 142523 h 386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232" h="3861212">
                  <a:moveTo>
                    <a:pt x="0" y="142523"/>
                  </a:moveTo>
                  <a:cubicBezTo>
                    <a:pt x="0" y="63810"/>
                    <a:pt x="63810" y="0"/>
                    <a:pt x="142523" y="0"/>
                  </a:cubicBezTo>
                  <a:lnTo>
                    <a:pt x="1282709" y="0"/>
                  </a:lnTo>
                  <a:cubicBezTo>
                    <a:pt x="1361422" y="0"/>
                    <a:pt x="1425232" y="63810"/>
                    <a:pt x="1425232" y="142523"/>
                  </a:cubicBezTo>
                  <a:lnTo>
                    <a:pt x="1425232" y="3718689"/>
                  </a:lnTo>
                  <a:cubicBezTo>
                    <a:pt x="1425232" y="3797402"/>
                    <a:pt x="1361422" y="3861212"/>
                    <a:pt x="1282709" y="3861212"/>
                  </a:cubicBezTo>
                  <a:lnTo>
                    <a:pt x="142523" y="3861212"/>
                  </a:lnTo>
                  <a:cubicBezTo>
                    <a:pt x="63810" y="3861212"/>
                    <a:pt x="0" y="3797402"/>
                    <a:pt x="0" y="3718689"/>
                  </a:cubicBezTo>
                  <a:lnTo>
                    <a:pt x="0" y="142523"/>
                  </a:lnTo>
                  <a:close/>
                </a:path>
              </a:pathLst>
            </a:custGeom>
            <a:solidFill>
              <a:srgbClr val="93B2D7"/>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651164" rIns="106680" bIns="878924"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2</a:t>
              </a:r>
              <a:r>
                <a:rPr lang="en-US" sz="1500" b="1" kern="1200" baseline="30000">
                  <a:solidFill>
                    <a:schemeClr val="bg1"/>
                  </a:solidFill>
                </a:rPr>
                <a:t>nd</a:t>
              </a:r>
              <a:r>
                <a:rPr lang="en-US" sz="1500" b="1" kern="1200">
                  <a:solidFill>
                    <a:schemeClr val="bg1"/>
                  </a:solidFill>
                </a:rPr>
                <a:t> Targeted Airshed Grant (TAG 2.0)</a:t>
              </a:r>
              <a:br>
                <a:rPr lang="en-US" sz="1500" b="1" kern="1200">
                  <a:solidFill>
                    <a:schemeClr val="bg1"/>
                  </a:solidFill>
                </a:rPr>
              </a:br>
              <a:br>
                <a:rPr lang="en-US" sz="1500" b="1" kern="1200">
                  <a:solidFill>
                    <a:schemeClr val="bg1"/>
                  </a:solidFill>
                </a:rPr>
              </a:br>
              <a:r>
                <a:rPr lang="en-US" sz="1500" b="1" kern="1200">
                  <a:solidFill>
                    <a:schemeClr val="bg1"/>
                  </a:solidFill>
                </a:rPr>
                <a:t>$2.7 million</a:t>
              </a:r>
            </a:p>
          </p:txBody>
        </p:sp>
        <p:sp>
          <p:nvSpPr>
            <p:cNvPr id="25" name="Oval 24">
              <a:extLst>
                <a:ext uri="{FF2B5EF4-FFF2-40B4-BE49-F238E27FC236}">
                  <a16:creationId xmlns:a16="http://schemas.microsoft.com/office/drawing/2014/main" id="{49F5D2E7-BE73-EE35-1B43-D9666E874832}"/>
                </a:ext>
              </a:extLst>
            </p:cNvPr>
            <p:cNvSpPr/>
            <p:nvPr/>
          </p:nvSpPr>
          <p:spPr>
            <a:xfrm>
              <a:off x="10589097" y="1943131"/>
              <a:ext cx="1285783" cy="1285783"/>
            </a:xfrm>
            <a:prstGeom prst="ellipse">
              <a:avLst/>
            </a:prstGeom>
            <a:blipFill>
              <a:blip r:embed="rId10"/>
              <a:srcRect/>
              <a:stretch>
                <a:fillRect/>
              </a:stretch>
            </a:blipFill>
            <a:ln w="38100">
              <a:solidFill>
                <a:srgbClr val="C00000"/>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26" name="Arrow: Right 25">
            <a:extLst>
              <a:ext uri="{FF2B5EF4-FFF2-40B4-BE49-F238E27FC236}">
                <a16:creationId xmlns:a16="http://schemas.microsoft.com/office/drawing/2014/main" id="{FE3F1181-C88B-F996-A930-F9D33AA5B527}"/>
              </a:ext>
            </a:extLst>
          </p:cNvPr>
          <p:cNvSpPr/>
          <p:nvPr/>
        </p:nvSpPr>
        <p:spPr>
          <a:xfrm>
            <a:off x="707135" y="4648497"/>
            <a:ext cx="10773783" cy="488076"/>
          </a:xfrm>
          <a:prstGeom prst="rightArrow">
            <a:avLst/>
          </a:prstGeom>
          <a:solidFill>
            <a:srgbClr val="C00000"/>
          </a:solidFill>
          <a:ln w="38100">
            <a:solidFill>
              <a:srgbClr val="FFFFFF"/>
            </a:solidFill>
          </a:ln>
        </p:spPr>
        <p:style>
          <a:lnRef idx="2">
            <a:scrgbClr r="0" g="0" b="0"/>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pic>
        <p:nvPicPr>
          <p:cNvPr id="9" name="Picture 8" descr="A picture containing text&#10;&#10;Description automatically generated">
            <a:extLst>
              <a:ext uri="{FF2B5EF4-FFF2-40B4-BE49-F238E27FC236}">
                <a16:creationId xmlns:a16="http://schemas.microsoft.com/office/drawing/2014/main" id="{01CDD3E8-1DEC-AB2B-D4E4-2EE0BFFD62D9}"/>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9382125" y="5224291"/>
            <a:ext cx="952500" cy="952500"/>
          </a:xfrm>
          <a:prstGeom prst="rect">
            <a:avLst/>
          </a:prstGeom>
        </p:spPr>
      </p:pic>
      <p:pic>
        <p:nvPicPr>
          <p:cNvPr id="13" name="Picture 12" descr="A picture containing text, lamp&#10;&#10;Description automatically generated">
            <a:extLst>
              <a:ext uri="{FF2B5EF4-FFF2-40B4-BE49-F238E27FC236}">
                <a16:creationId xmlns:a16="http://schemas.microsoft.com/office/drawing/2014/main" id="{582A0A97-61E7-9F38-4695-C636AA8DC42C}"/>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0770375" y="5224291"/>
            <a:ext cx="952500" cy="952500"/>
          </a:xfrm>
          <a:prstGeom prst="rect">
            <a:avLst/>
          </a:prstGeom>
        </p:spPr>
      </p:pic>
      <p:pic>
        <p:nvPicPr>
          <p:cNvPr id="15" name="Picture 14">
            <a:extLst>
              <a:ext uri="{FF2B5EF4-FFF2-40B4-BE49-F238E27FC236}">
                <a16:creationId xmlns:a16="http://schemas.microsoft.com/office/drawing/2014/main" id="{B4BA08CE-6CC6-A790-206F-DF9E912CA676}"/>
              </a:ext>
            </a:extLst>
          </p:cNvPr>
          <p:cNvPicPr>
            <a:picLocks noChangeAspect="1"/>
          </p:cNvPicPr>
          <p:nvPr/>
        </p:nvPicPr>
        <p:blipFill>
          <a:blip r:embed="rId13">
            <a:extLst>
              <a:ext uri="{28A0092B-C50C-407E-A947-70E740481C1C}">
                <a14:useLocalDpi xmlns:a14="http://schemas.microsoft.com/office/drawing/2010/main"/>
              </a:ext>
            </a:extLst>
          </a:blip>
          <a:srcRect/>
          <a:stretch/>
        </p:blipFill>
        <p:spPr>
          <a:xfrm>
            <a:off x="4895850" y="5252866"/>
            <a:ext cx="952500" cy="952500"/>
          </a:xfrm>
          <a:prstGeom prst="rect">
            <a:avLst/>
          </a:prstGeom>
        </p:spPr>
      </p:pic>
      <p:pic>
        <p:nvPicPr>
          <p:cNvPr id="3" name="Picture 2">
            <a:extLst>
              <a:ext uri="{FF2B5EF4-FFF2-40B4-BE49-F238E27FC236}">
                <a16:creationId xmlns:a16="http://schemas.microsoft.com/office/drawing/2014/main" id="{D8B43F4A-AD2D-623D-4AE8-1351FAFCA966}"/>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0038382" y="5252866"/>
            <a:ext cx="952500" cy="952500"/>
          </a:xfrm>
          <a:prstGeom prst="rect">
            <a:avLst/>
          </a:prstGeom>
        </p:spPr>
      </p:pic>
    </p:spTree>
    <p:extLst>
      <p:ext uri="{BB962C8B-B14F-4D97-AF65-F5344CB8AC3E}">
        <p14:creationId xmlns:p14="http://schemas.microsoft.com/office/powerpoint/2010/main" val="3781422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2500"/>
                                        <p:tgtEl>
                                          <p:spTgt spid="26"/>
                                        </p:tgtEl>
                                      </p:cBhvr>
                                    </p:animEffect>
                                  </p:childTnLst>
                                </p:cTn>
                              </p:par>
                              <p:par>
                                <p:cTn id="8" presetID="42" presetClass="entr" presetSubtype="0" fill="hold" nodeType="withEffect">
                                  <p:stCondLst>
                                    <p:cond delay="25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anim calcmode="lin" valueType="num">
                                      <p:cBhvr>
                                        <p:cTn id="11" dur="500" fill="hold"/>
                                        <p:tgtEl>
                                          <p:spTgt spid="27"/>
                                        </p:tgtEl>
                                        <p:attrNameLst>
                                          <p:attrName>ppt_x</p:attrName>
                                        </p:attrNameLst>
                                      </p:cBhvr>
                                      <p:tavLst>
                                        <p:tav tm="0">
                                          <p:val>
                                            <p:strVal val="#ppt_x"/>
                                          </p:val>
                                        </p:tav>
                                        <p:tav tm="100000">
                                          <p:val>
                                            <p:strVal val="#ppt_x"/>
                                          </p:val>
                                        </p:tav>
                                      </p:tavLst>
                                    </p:anim>
                                    <p:anim calcmode="lin" valueType="num">
                                      <p:cBhvr>
                                        <p:cTn id="12" dur="500" fill="hold"/>
                                        <p:tgtEl>
                                          <p:spTgt spid="2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50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anim calcmode="lin" valueType="num">
                                      <p:cBhvr>
                                        <p:cTn id="16" dur="500" fill="hold"/>
                                        <p:tgtEl>
                                          <p:spTgt spid="28"/>
                                        </p:tgtEl>
                                        <p:attrNameLst>
                                          <p:attrName>ppt_x</p:attrName>
                                        </p:attrNameLst>
                                      </p:cBhvr>
                                      <p:tavLst>
                                        <p:tav tm="0">
                                          <p:val>
                                            <p:strVal val="#ppt_x"/>
                                          </p:val>
                                        </p:tav>
                                        <p:tav tm="100000">
                                          <p:val>
                                            <p:strVal val="#ppt_x"/>
                                          </p:val>
                                        </p:tav>
                                      </p:tavLst>
                                    </p:anim>
                                    <p:anim calcmode="lin" valueType="num">
                                      <p:cBhvr>
                                        <p:cTn id="17" dur="5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75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100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anim calcmode="lin" valueType="num">
                                      <p:cBhvr>
                                        <p:cTn id="26" dur="500" fill="hold"/>
                                        <p:tgtEl>
                                          <p:spTgt spid="30"/>
                                        </p:tgtEl>
                                        <p:attrNameLst>
                                          <p:attrName>ppt_x</p:attrName>
                                        </p:attrNameLst>
                                      </p:cBhvr>
                                      <p:tavLst>
                                        <p:tav tm="0">
                                          <p:val>
                                            <p:strVal val="#ppt_x"/>
                                          </p:val>
                                        </p:tav>
                                        <p:tav tm="100000">
                                          <p:val>
                                            <p:strVal val="#ppt_x"/>
                                          </p:val>
                                        </p:tav>
                                      </p:tavLst>
                                    </p:anim>
                                    <p:anim calcmode="lin" valueType="num">
                                      <p:cBhvr>
                                        <p:cTn id="27" dur="5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125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anim calcmode="lin" valueType="num">
                                      <p:cBhvr>
                                        <p:cTn id="31" dur="500" fill="hold"/>
                                        <p:tgtEl>
                                          <p:spTgt spid="31"/>
                                        </p:tgtEl>
                                        <p:attrNameLst>
                                          <p:attrName>ppt_x</p:attrName>
                                        </p:attrNameLst>
                                      </p:cBhvr>
                                      <p:tavLst>
                                        <p:tav tm="0">
                                          <p:val>
                                            <p:strVal val="#ppt_x"/>
                                          </p:val>
                                        </p:tav>
                                        <p:tav tm="100000">
                                          <p:val>
                                            <p:strVal val="#ppt_x"/>
                                          </p:val>
                                        </p:tav>
                                      </p:tavLst>
                                    </p:anim>
                                    <p:anim calcmode="lin" valueType="num">
                                      <p:cBhvr>
                                        <p:cTn id="32" dur="500" fill="hold"/>
                                        <p:tgtEl>
                                          <p:spTgt spid="3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150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anim calcmode="lin" valueType="num">
                                      <p:cBhvr>
                                        <p:cTn id="36" dur="500" fill="hold"/>
                                        <p:tgtEl>
                                          <p:spTgt spid="32"/>
                                        </p:tgtEl>
                                        <p:attrNameLst>
                                          <p:attrName>ppt_x</p:attrName>
                                        </p:attrNameLst>
                                      </p:cBhvr>
                                      <p:tavLst>
                                        <p:tav tm="0">
                                          <p:val>
                                            <p:strVal val="#ppt_x"/>
                                          </p:val>
                                        </p:tav>
                                        <p:tav tm="100000">
                                          <p:val>
                                            <p:strVal val="#ppt_x"/>
                                          </p:val>
                                        </p:tav>
                                      </p:tavLst>
                                    </p:anim>
                                    <p:anim calcmode="lin" valueType="num">
                                      <p:cBhvr>
                                        <p:cTn id="37" dur="500" fill="hold"/>
                                        <p:tgtEl>
                                          <p:spTgt spid="3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175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anim calcmode="lin" valueType="num">
                                      <p:cBhvr>
                                        <p:cTn id="41" dur="500" fill="hold"/>
                                        <p:tgtEl>
                                          <p:spTgt spid="33"/>
                                        </p:tgtEl>
                                        <p:attrNameLst>
                                          <p:attrName>ppt_x</p:attrName>
                                        </p:attrNameLst>
                                      </p:cBhvr>
                                      <p:tavLst>
                                        <p:tav tm="0">
                                          <p:val>
                                            <p:strVal val="#ppt_x"/>
                                          </p:val>
                                        </p:tav>
                                        <p:tav tm="100000">
                                          <p:val>
                                            <p:strVal val="#ppt_x"/>
                                          </p:val>
                                        </p:tav>
                                      </p:tavLst>
                                    </p:anim>
                                    <p:anim calcmode="lin" valueType="num">
                                      <p:cBhvr>
                                        <p:cTn id="42" dur="500" fill="hold"/>
                                        <p:tgtEl>
                                          <p:spTgt spid="33"/>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200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anim calcmode="lin" valueType="num">
                                      <p:cBhvr>
                                        <p:cTn id="46" dur="500" fill="hold"/>
                                        <p:tgtEl>
                                          <p:spTgt spid="34"/>
                                        </p:tgtEl>
                                        <p:attrNameLst>
                                          <p:attrName>ppt_x</p:attrName>
                                        </p:attrNameLst>
                                      </p:cBhvr>
                                      <p:tavLst>
                                        <p:tav tm="0">
                                          <p:val>
                                            <p:strVal val="#ppt_x"/>
                                          </p:val>
                                        </p:tav>
                                        <p:tav tm="100000">
                                          <p:val>
                                            <p:strVal val="#ppt_x"/>
                                          </p:val>
                                        </p:tav>
                                      </p:tavLst>
                                    </p:anim>
                                    <p:anim calcmode="lin" valueType="num">
                                      <p:cBhvr>
                                        <p:cTn id="47"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circle(in)">
                                      <p:cBhvr>
                                        <p:cTn id="52" dur="1000"/>
                                        <p:tgtEl>
                                          <p:spTgt spid="15"/>
                                        </p:tgtEl>
                                      </p:cBhvr>
                                    </p:animEffect>
                                  </p:childTnLst>
                                </p:cTn>
                              </p:par>
                              <p:par>
                                <p:cTn id="53" presetID="6" presetClass="entr" presetSubtype="16" fill="hold" nodeType="withEffect">
                                  <p:stCondLst>
                                    <p:cond delay="500"/>
                                  </p:stCondLst>
                                  <p:childTnLst>
                                    <p:set>
                                      <p:cBhvr>
                                        <p:cTn id="54" dur="1" fill="hold">
                                          <p:stCondLst>
                                            <p:cond delay="0"/>
                                          </p:stCondLst>
                                        </p:cTn>
                                        <p:tgtEl>
                                          <p:spTgt spid="9"/>
                                        </p:tgtEl>
                                        <p:attrNameLst>
                                          <p:attrName>style.visibility</p:attrName>
                                        </p:attrNameLst>
                                      </p:cBhvr>
                                      <p:to>
                                        <p:strVal val="visible"/>
                                      </p:to>
                                    </p:set>
                                    <p:animEffect transition="in" filter="circle(in)">
                                      <p:cBhvr>
                                        <p:cTn id="55" dur="1000"/>
                                        <p:tgtEl>
                                          <p:spTgt spid="9"/>
                                        </p:tgtEl>
                                      </p:cBhvr>
                                    </p:animEffect>
                                  </p:childTnLst>
                                </p:cTn>
                              </p:par>
                              <p:par>
                                <p:cTn id="56" presetID="6" presetClass="entr" presetSubtype="16" fill="hold" nodeType="withEffect">
                                  <p:stCondLst>
                                    <p:cond delay="1000"/>
                                  </p:stCondLst>
                                  <p:childTnLst>
                                    <p:set>
                                      <p:cBhvr>
                                        <p:cTn id="57" dur="1" fill="hold">
                                          <p:stCondLst>
                                            <p:cond delay="0"/>
                                          </p:stCondLst>
                                        </p:cTn>
                                        <p:tgtEl>
                                          <p:spTgt spid="3"/>
                                        </p:tgtEl>
                                        <p:attrNameLst>
                                          <p:attrName>style.visibility</p:attrName>
                                        </p:attrNameLst>
                                      </p:cBhvr>
                                      <p:to>
                                        <p:strVal val="visible"/>
                                      </p:to>
                                    </p:set>
                                    <p:animEffect transition="in" filter="circle(in)">
                                      <p:cBhvr>
                                        <p:cTn id="58" dur="1000"/>
                                        <p:tgtEl>
                                          <p:spTgt spid="3"/>
                                        </p:tgtEl>
                                      </p:cBhvr>
                                    </p:animEffect>
                                  </p:childTnLst>
                                </p:cTn>
                              </p:par>
                              <p:par>
                                <p:cTn id="59" presetID="6" presetClass="entr" presetSubtype="16" fill="hold" nodeType="withEffect">
                                  <p:stCondLst>
                                    <p:cond delay="1500"/>
                                  </p:stCondLst>
                                  <p:childTnLst>
                                    <p:set>
                                      <p:cBhvr>
                                        <p:cTn id="60" dur="1" fill="hold">
                                          <p:stCondLst>
                                            <p:cond delay="0"/>
                                          </p:stCondLst>
                                        </p:cTn>
                                        <p:tgtEl>
                                          <p:spTgt spid="13"/>
                                        </p:tgtEl>
                                        <p:attrNameLst>
                                          <p:attrName>style.visibility</p:attrName>
                                        </p:attrNameLst>
                                      </p:cBhvr>
                                      <p:to>
                                        <p:strVal val="visible"/>
                                      </p:to>
                                    </p:set>
                                    <p:animEffect transition="in" filter="circle(in)">
                                      <p:cBhvr>
                                        <p:cTn id="6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F53561B9-793E-E364-FE9C-EDF1D888C556}"/>
              </a:ext>
            </a:extLst>
          </p:cNvPr>
          <p:cNvGrpSpPr/>
          <p:nvPr/>
        </p:nvGrpSpPr>
        <p:grpSpPr>
          <a:xfrm>
            <a:off x="97279" y="1701573"/>
            <a:ext cx="11937680" cy="4014201"/>
            <a:chOff x="97279" y="1701573"/>
            <a:chExt cx="11937680" cy="4014201"/>
          </a:xfrm>
        </p:grpSpPr>
        <p:pic>
          <p:nvPicPr>
            <p:cNvPr id="7" name="Google Shape;108;g116345d08cb_0_0">
              <a:extLst>
                <a:ext uri="{FF2B5EF4-FFF2-40B4-BE49-F238E27FC236}">
                  <a16:creationId xmlns:a16="http://schemas.microsoft.com/office/drawing/2014/main" id="{879DA211-5188-A40D-66B3-80BE45BAC556}"/>
                </a:ext>
              </a:extLst>
            </p:cNvPr>
            <p:cNvPicPr preferRelativeResize="0"/>
            <p:nvPr/>
          </p:nvPicPr>
          <p:blipFill rotWithShape="1">
            <a:blip r:embed="rId2">
              <a:alphaModFix/>
            </a:blip>
            <a:srcRect/>
            <a:stretch/>
          </p:blipFill>
          <p:spPr>
            <a:xfrm>
              <a:off x="3303530" y="1701573"/>
              <a:ext cx="1372448" cy="1198605"/>
            </a:xfrm>
            <a:prstGeom prst="rect">
              <a:avLst/>
            </a:prstGeom>
            <a:noFill/>
            <a:ln>
              <a:noFill/>
            </a:ln>
          </p:spPr>
        </p:pic>
        <p:pic>
          <p:nvPicPr>
            <p:cNvPr id="31" name="Google Shape;100;g116345d08cb_0_0" descr="Logo&#10;&#10;Description automatically generated">
              <a:extLst>
                <a:ext uri="{FF2B5EF4-FFF2-40B4-BE49-F238E27FC236}">
                  <a16:creationId xmlns:a16="http://schemas.microsoft.com/office/drawing/2014/main" id="{C0945FCE-C205-22BF-E476-38A4B9C6AA0C}"/>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130235" y="3373685"/>
              <a:ext cx="904724" cy="885753"/>
            </a:xfrm>
            <a:prstGeom prst="rect">
              <a:avLst/>
            </a:prstGeom>
            <a:noFill/>
            <a:ln>
              <a:noFill/>
            </a:ln>
          </p:spPr>
        </p:pic>
        <p:pic>
          <p:nvPicPr>
            <p:cNvPr id="27" name="Google Shape;98;g116345d08cb_0_0" descr="A close up of a sign&#10;&#10;Description automatically generated">
              <a:extLst>
                <a:ext uri="{FF2B5EF4-FFF2-40B4-BE49-F238E27FC236}">
                  <a16:creationId xmlns:a16="http://schemas.microsoft.com/office/drawing/2014/main" id="{7E5DC74C-A655-ED08-F50E-6545FEFA9E93}"/>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814344" y="3395994"/>
              <a:ext cx="735687" cy="735687"/>
            </a:xfrm>
            <a:prstGeom prst="rect">
              <a:avLst/>
            </a:prstGeom>
            <a:noFill/>
            <a:ln>
              <a:noFill/>
            </a:ln>
          </p:spPr>
        </p:pic>
        <p:pic>
          <p:nvPicPr>
            <p:cNvPr id="19" name="Google Shape;101;g116345d08cb_0_0" descr="Logo, company name&#10;&#10;Description automatically generated">
              <a:extLst>
                <a:ext uri="{FF2B5EF4-FFF2-40B4-BE49-F238E27FC236}">
                  <a16:creationId xmlns:a16="http://schemas.microsoft.com/office/drawing/2014/main" id="{48C38062-0CF4-A5B4-5132-182687C9F58B}"/>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769579" y="1799722"/>
              <a:ext cx="825219" cy="1134045"/>
            </a:xfrm>
            <a:prstGeom prst="rect">
              <a:avLst/>
            </a:prstGeom>
            <a:noFill/>
            <a:ln>
              <a:noFill/>
            </a:ln>
          </p:spPr>
        </p:pic>
        <p:pic>
          <p:nvPicPr>
            <p:cNvPr id="16" name="Google Shape;97;g116345d08cb_0_0" descr="A picture containing logo&#10;&#10;Description automatically generated">
              <a:extLst>
                <a:ext uri="{FF2B5EF4-FFF2-40B4-BE49-F238E27FC236}">
                  <a16:creationId xmlns:a16="http://schemas.microsoft.com/office/drawing/2014/main" id="{FCBBD314-12B4-9379-BEAA-89D9E4712E98}"/>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690793" y="3013537"/>
              <a:ext cx="1477242" cy="572842"/>
            </a:xfrm>
            <a:prstGeom prst="rect">
              <a:avLst/>
            </a:prstGeom>
            <a:noFill/>
            <a:ln>
              <a:noFill/>
            </a:ln>
          </p:spPr>
        </p:pic>
        <p:pic>
          <p:nvPicPr>
            <p:cNvPr id="10" name="Google Shape;118;g116345d08cb_0_0" descr="Logo, company name&#10;&#10;Description automatically generated">
              <a:extLst>
                <a:ext uri="{FF2B5EF4-FFF2-40B4-BE49-F238E27FC236}">
                  <a16:creationId xmlns:a16="http://schemas.microsoft.com/office/drawing/2014/main" id="{A9EA4748-F1E5-21AA-CD9F-2DA210A2910A}"/>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320059" y="4559455"/>
              <a:ext cx="1487801" cy="481629"/>
            </a:xfrm>
            <a:prstGeom prst="rect">
              <a:avLst/>
            </a:prstGeom>
            <a:noFill/>
            <a:ln>
              <a:noFill/>
            </a:ln>
          </p:spPr>
        </p:pic>
        <p:pic>
          <p:nvPicPr>
            <p:cNvPr id="14" name="Google Shape;116;g116345d08cb_0_0" descr="A picture containing logo&#10;&#10;Description automatically generated">
              <a:extLst>
                <a:ext uri="{FF2B5EF4-FFF2-40B4-BE49-F238E27FC236}">
                  <a16:creationId xmlns:a16="http://schemas.microsoft.com/office/drawing/2014/main" id="{EFA9C227-BB18-C991-E033-1A3112BDF248}"/>
                </a:ext>
              </a:extLst>
            </p:cNvPr>
            <p:cNvPicPr preferRelativeResize="0"/>
            <p:nvPr/>
          </p:nvPicPr>
          <p:blipFill rotWithShape="1">
            <a:blip r:embed="rId8" cstate="print">
              <a:alphaModFix/>
              <a:extLst>
                <a:ext uri="{28A0092B-C50C-407E-A947-70E740481C1C}">
                  <a14:useLocalDpi xmlns:a14="http://schemas.microsoft.com/office/drawing/2010/main"/>
                </a:ext>
              </a:extLst>
            </a:blip>
            <a:srcRect r="80283"/>
            <a:stretch/>
          </p:blipFill>
          <p:spPr>
            <a:xfrm>
              <a:off x="3246584" y="3130548"/>
              <a:ext cx="1199796" cy="924013"/>
            </a:xfrm>
            <a:prstGeom prst="rect">
              <a:avLst/>
            </a:prstGeom>
            <a:noFill/>
            <a:ln>
              <a:noFill/>
            </a:ln>
          </p:spPr>
        </p:pic>
        <p:pic>
          <p:nvPicPr>
            <p:cNvPr id="21" name="Google Shape;113;g116345d08cb_0_0" descr="Logo&#10;&#10;Description automatically generated">
              <a:extLst>
                <a:ext uri="{FF2B5EF4-FFF2-40B4-BE49-F238E27FC236}">
                  <a16:creationId xmlns:a16="http://schemas.microsoft.com/office/drawing/2014/main" id="{CB7CA843-4C4E-117C-185F-84A00DA92EFA}"/>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3433764" y="4657797"/>
              <a:ext cx="1565837" cy="418519"/>
            </a:xfrm>
            <a:prstGeom prst="rect">
              <a:avLst/>
            </a:prstGeom>
            <a:noFill/>
            <a:ln>
              <a:noFill/>
            </a:ln>
          </p:spPr>
        </p:pic>
        <p:pic>
          <p:nvPicPr>
            <p:cNvPr id="22" name="Google Shape;115;g116345d08cb_0_0" descr="A close up of a sign&#10;&#10;Description automatically generated">
              <a:extLst>
                <a:ext uri="{FF2B5EF4-FFF2-40B4-BE49-F238E27FC236}">
                  <a16:creationId xmlns:a16="http://schemas.microsoft.com/office/drawing/2014/main" id="{BF17F191-15AB-C21D-7095-BEAC186850D0}"/>
                </a:ext>
              </a:extLst>
            </p:cNvPr>
            <p:cNvPicPr preferRelativeResize="0"/>
            <p:nvPr/>
          </p:nvPicPr>
          <p:blipFill rotWithShape="1">
            <a:blip r:embed="rId10">
              <a:alphaModFix/>
            </a:blip>
            <a:srcRect/>
            <a:stretch/>
          </p:blipFill>
          <p:spPr>
            <a:xfrm>
              <a:off x="97279" y="3122765"/>
              <a:ext cx="1067524" cy="1372530"/>
            </a:xfrm>
            <a:prstGeom prst="rect">
              <a:avLst/>
            </a:prstGeom>
            <a:noFill/>
            <a:ln>
              <a:noFill/>
            </a:ln>
          </p:spPr>
        </p:pic>
        <p:pic>
          <p:nvPicPr>
            <p:cNvPr id="34" name="Google Shape;117;g116345d08cb_0_0" descr="Logo&#10;&#10;Description automatically generated">
              <a:extLst>
                <a:ext uri="{FF2B5EF4-FFF2-40B4-BE49-F238E27FC236}">
                  <a16:creationId xmlns:a16="http://schemas.microsoft.com/office/drawing/2014/main" id="{C349D7EA-A915-359A-D658-FF75225DBF0D}"/>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11138149" y="4800269"/>
              <a:ext cx="841844" cy="915505"/>
            </a:xfrm>
            <a:prstGeom prst="rect">
              <a:avLst/>
            </a:prstGeom>
            <a:noFill/>
            <a:ln>
              <a:noFill/>
            </a:ln>
          </p:spPr>
        </p:pic>
      </p:grpSp>
      <p:grpSp>
        <p:nvGrpSpPr>
          <p:cNvPr id="18" name="Group 17">
            <a:extLst>
              <a:ext uri="{FF2B5EF4-FFF2-40B4-BE49-F238E27FC236}">
                <a16:creationId xmlns:a16="http://schemas.microsoft.com/office/drawing/2014/main" id="{9CCCFCE5-6F90-90EC-D876-6969948FC0D9}"/>
              </a:ext>
            </a:extLst>
          </p:cNvPr>
          <p:cNvGrpSpPr/>
          <p:nvPr/>
        </p:nvGrpSpPr>
        <p:grpSpPr>
          <a:xfrm>
            <a:off x="1826490" y="2059982"/>
            <a:ext cx="8593860" cy="3581048"/>
            <a:chOff x="1826490" y="2059982"/>
            <a:chExt cx="8593860" cy="3581048"/>
          </a:xfrm>
        </p:grpSpPr>
        <p:cxnSp>
          <p:nvCxnSpPr>
            <p:cNvPr id="13" name="Straight Connector 12">
              <a:extLst>
                <a:ext uri="{FF2B5EF4-FFF2-40B4-BE49-F238E27FC236}">
                  <a16:creationId xmlns:a16="http://schemas.microsoft.com/office/drawing/2014/main" id="{9626F516-8BD5-F8BE-B0EA-7E5192A12F01}"/>
                </a:ext>
              </a:extLst>
            </p:cNvPr>
            <p:cNvCxnSpPr>
              <a:cxnSpLocks/>
            </p:cNvCxnSpPr>
            <p:nvPr/>
          </p:nvCxnSpPr>
          <p:spPr>
            <a:xfrm>
              <a:off x="6126090" y="3861012"/>
              <a:ext cx="1360087" cy="1780018"/>
            </a:xfrm>
            <a:prstGeom prst="line">
              <a:avLst/>
            </a:prstGeom>
          </p:spPr>
          <p:style>
            <a:lnRef idx="3">
              <a:schemeClr val="dk1"/>
            </a:lnRef>
            <a:fillRef idx="0">
              <a:schemeClr val="dk1"/>
            </a:fillRef>
            <a:effectRef idx="2">
              <a:schemeClr val="dk1"/>
            </a:effectRef>
            <a:fontRef idx="minor">
              <a:schemeClr val="tx1"/>
            </a:fontRef>
          </p:style>
        </p:cxnSp>
        <p:cxnSp>
          <p:nvCxnSpPr>
            <p:cNvPr id="60" name="Straight Connector 59">
              <a:extLst>
                <a:ext uri="{FF2B5EF4-FFF2-40B4-BE49-F238E27FC236}">
                  <a16:creationId xmlns:a16="http://schemas.microsoft.com/office/drawing/2014/main" id="{FEBE072F-2DFD-437B-8F6A-4F0A681070F5}"/>
                </a:ext>
              </a:extLst>
            </p:cNvPr>
            <p:cNvCxnSpPr>
              <a:cxnSpLocks/>
            </p:cNvCxnSpPr>
            <p:nvPr/>
          </p:nvCxnSpPr>
          <p:spPr>
            <a:xfrm>
              <a:off x="6094153" y="2059982"/>
              <a:ext cx="0" cy="1760282"/>
            </a:xfrm>
            <a:prstGeom prst="line">
              <a:avLst/>
            </a:prstGeom>
          </p:spPr>
          <p:style>
            <a:lnRef idx="3">
              <a:schemeClr val="dk1"/>
            </a:lnRef>
            <a:fillRef idx="0">
              <a:schemeClr val="dk1"/>
            </a:fillRef>
            <a:effectRef idx="2">
              <a:schemeClr val="dk1"/>
            </a:effectRef>
            <a:fontRef idx="minor">
              <a:schemeClr val="tx1"/>
            </a:fontRef>
          </p:style>
        </p:cxnSp>
        <p:cxnSp>
          <p:nvCxnSpPr>
            <p:cNvPr id="63" name="Straight Connector 62">
              <a:extLst>
                <a:ext uri="{FF2B5EF4-FFF2-40B4-BE49-F238E27FC236}">
                  <a16:creationId xmlns:a16="http://schemas.microsoft.com/office/drawing/2014/main" id="{BA6D2F23-B008-48D5-8838-43725DF68681}"/>
                </a:ext>
              </a:extLst>
            </p:cNvPr>
            <p:cNvCxnSpPr>
              <a:cxnSpLocks/>
            </p:cNvCxnSpPr>
            <p:nvPr/>
          </p:nvCxnSpPr>
          <p:spPr>
            <a:xfrm flipH="1">
              <a:off x="4675978" y="3820264"/>
              <a:ext cx="1418175" cy="1723286"/>
            </a:xfrm>
            <a:prstGeom prst="line">
              <a:avLst/>
            </a:prstGeom>
          </p:spPr>
          <p:style>
            <a:lnRef idx="3">
              <a:schemeClr val="dk1"/>
            </a:lnRef>
            <a:fillRef idx="0">
              <a:schemeClr val="dk1"/>
            </a:fillRef>
            <a:effectRef idx="2">
              <a:schemeClr val="dk1"/>
            </a:effectRef>
            <a:fontRef idx="minor">
              <a:schemeClr val="tx1"/>
            </a:fontRef>
          </p:style>
        </p:cxnSp>
        <p:cxnSp>
          <p:nvCxnSpPr>
            <p:cNvPr id="64" name="Straight Connector 63">
              <a:extLst>
                <a:ext uri="{FF2B5EF4-FFF2-40B4-BE49-F238E27FC236}">
                  <a16:creationId xmlns:a16="http://schemas.microsoft.com/office/drawing/2014/main" id="{9887085E-A326-40D1-BA7D-A5B3DC70FED6}"/>
                </a:ext>
              </a:extLst>
            </p:cNvPr>
            <p:cNvCxnSpPr>
              <a:cxnSpLocks/>
            </p:cNvCxnSpPr>
            <p:nvPr/>
          </p:nvCxnSpPr>
          <p:spPr>
            <a:xfrm flipH="1">
              <a:off x="2207984" y="3820264"/>
              <a:ext cx="3886169" cy="675031"/>
            </a:xfrm>
            <a:prstGeom prst="line">
              <a:avLst/>
            </a:prstGeom>
          </p:spPr>
          <p:style>
            <a:lnRef idx="3">
              <a:schemeClr val="dk1"/>
            </a:lnRef>
            <a:fillRef idx="0">
              <a:schemeClr val="dk1"/>
            </a:fillRef>
            <a:effectRef idx="2">
              <a:schemeClr val="dk1"/>
            </a:effectRef>
            <a:fontRef idx="minor">
              <a:schemeClr val="tx1"/>
            </a:fontRef>
          </p:style>
        </p:cxnSp>
        <p:cxnSp>
          <p:nvCxnSpPr>
            <p:cNvPr id="66" name="Straight Connector 65">
              <a:extLst>
                <a:ext uri="{FF2B5EF4-FFF2-40B4-BE49-F238E27FC236}">
                  <a16:creationId xmlns:a16="http://schemas.microsoft.com/office/drawing/2014/main" id="{CBE471B2-2ABE-4F24-8E89-E7004D572C1B}"/>
                </a:ext>
              </a:extLst>
            </p:cNvPr>
            <p:cNvCxnSpPr>
              <a:cxnSpLocks/>
            </p:cNvCxnSpPr>
            <p:nvPr/>
          </p:nvCxnSpPr>
          <p:spPr>
            <a:xfrm flipH="1" flipV="1">
              <a:off x="1826490" y="2393950"/>
              <a:ext cx="4288213" cy="1422612"/>
            </a:xfrm>
            <a:prstGeom prst="line">
              <a:avLst/>
            </a:prstGeom>
          </p:spPr>
          <p:style>
            <a:lnRef idx="3">
              <a:schemeClr val="dk1"/>
            </a:lnRef>
            <a:fillRef idx="0">
              <a:schemeClr val="dk1"/>
            </a:fillRef>
            <a:effectRef idx="2">
              <a:schemeClr val="dk1"/>
            </a:effectRef>
            <a:fontRef idx="minor">
              <a:schemeClr val="tx1"/>
            </a:fontRef>
          </p:style>
        </p:cxnSp>
        <p:cxnSp>
          <p:nvCxnSpPr>
            <p:cNvPr id="69" name="Straight Connector 68">
              <a:extLst>
                <a:ext uri="{FF2B5EF4-FFF2-40B4-BE49-F238E27FC236}">
                  <a16:creationId xmlns:a16="http://schemas.microsoft.com/office/drawing/2014/main" id="{FC166339-8200-41FE-897E-8C188D129DA0}"/>
                </a:ext>
              </a:extLst>
            </p:cNvPr>
            <p:cNvCxnSpPr>
              <a:cxnSpLocks/>
            </p:cNvCxnSpPr>
            <p:nvPr/>
          </p:nvCxnSpPr>
          <p:spPr>
            <a:xfrm flipV="1">
              <a:off x="6114703" y="2438400"/>
              <a:ext cx="4305647" cy="1378162"/>
            </a:xfrm>
            <a:prstGeom prst="line">
              <a:avLst/>
            </a:prstGeom>
          </p:spPr>
          <p:style>
            <a:lnRef idx="3">
              <a:schemeClr val="dk1"/>
            </a:lnRef>
            <a:fillRef idx="0">
              <a:schemeClr val="dk1"/>
            </a:fillRef>
            <a:effectRef idx="2">
              <a:schemeClr val="dk1"/>
            </a:effectRef>
            <a:fontRef idx="minor">
              <a:schemeClr val="tx1"/>
            </a:fontRef>
          </p:style>
        </p:cxnSp>
        <p:cxnSp>
          <p:nvCxnSpPr>
            <p:cNvPr id="73" name="Straight Connector 72">
              <a:extLst>
                <a:ext uri="{FF2B5EF4-FFF2-40B4-BE49-F238E27FC236}">
                  <a16:creationId xmlns:a16="http://schemas.microsoft.com/office/drawing/2014/main" id="{4F76C23A-B60B-4546-865D-67DB81E34A06}"/>
                </a:ext>
              </a:extLst>
            </p:cNvPr>
            <p:cNvCxnSpPr>
              <a:cxnSpLocks/>
            </p:cNvCxnSpPr>
            <p:nvPr/>
          </p:nvCxnSpPr>
          <p:spPr>
            <a:xfrm>
              <a:off x="6094153" y="3816562"/>
              <a:ext cx="3939615" cy="784972"/>
            </a:xfrm>
            <a:prstGeom prst="line">
              <a:avLst/>
            </a:prstGeom>
          </p:spPr>
          <p:style>
            <a:lnRef idx="3">
              <a:schemeClr val="dk1"/>
            </a:lnRef>
            <a:fillRef idx="0">
              <a:schemeClr val="dk1"/>
            </a:fillRef>
            <a:effectRef idx="2">
              <a:schemeClr val="dk1"/>
            </a:effectRef>
            <a:fontRef idx="minor">
              <a:schemeClr val="tx1"/>
            </a:fontRef>
          </p:style>
        </p:cxnSp>
        <p:sp>
          <p:nvSpPr>
            <p:cNvPr id="9" name="Rectangle: Rounded Corners 8">
              <a:extLst>
                <a:ext uri="{FF2B5EF4-FFF2-40B4-BE49-F238E27FC236}">
                  <a16:creationId xmlns:a16="http://schemas.microsoft.com/office/drawing/2014/main" id="{4B43FD56-B8C4-45EA-8B6B-4815A17EFDAF}"/>
                </a:ext>
              </a:extLst>
            </p:cNvPr>
            <p:cNvSpPr/>
            <p:nvPr/>
          </p:nvSpPr>
          <p:spPr>
            <a:xfrm>
              <a:off x="4627190" y="2966279"/>
              <a:ext cx="2858987" cy="1555058"/>
            </a:xfrm>
            <a:prstGeom prst="roundRect">
              <a:avLst/>
            </a:prstGeom>
            <a:solidFill>
              <a:schemeClr val="bg1"/>
            </a:solidFill>
            <a:ln>
              <a:solidFill>
                <a:srgbClr val="2E9A73"/>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8C5F9A3C-4596-4AC2-9FB5-7DA891075B2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777000" y="3060433"/>
              <a:ext cx="2559367" cy="1366751"/>
            </a:xfrm>
            <a:prstGeom prst="rect">
              <a:avLst/>
            </a:prstGeom>
          </p:spPr>
        </p:pic>
      </p:grpSp>
      <p:grpSp>
        <p:nvGrpSpPr>
          <p:cNvPr id="25" name="Group 24">
            <a:extLst>
              <a:ext uri="{FF2B5EF4-FFF2-40B4-BE49-F238E27FC236}">
                <a16:creationId xmlns:a16="http://schemas.microsoft.com/office/drawing/2014/main" id="{A262BA79-6187-4395-8C97-77BB57264976}"/>
              </a:ext>
            </a:extLst>
          </p:cNvPr>
          <p:cNvGrpSpPr/>
          <p:nvPr/>
        </p:nvGrpSpPr>
        <p:grpSpPr>
          <a:xfrm>
            <a:off x="9045478" y="3608604"/>
            <a:ext cx="1976581" cy="1773382"/>
            <a:chOff x="8388920" y="3846946"/>
            <a:chExt cx="1976581" cy="1773382"/>
          </a:xfrm>
        </p:grpSpPr>
        <p:sp>
          <p:nvSpPr>
            <p:cNvPr id="24" name="Rectangle: Rounded Corners 23">
              <a:extLst>
                <a:ext uri="{FF2B5EF4-FFF2-40B4-BE49-F238E27FC236}">
                  <a16:creationId xmlns:a16="http://schemas.microsoft.com/office/drawing/2014/main" id="{52A0C3E4-1697-498F-B19A-36FF03F6106F}"/>
                </a:ext>
              </a:extLst>
            </p:cNvPr>
            <p:cNvSpPr/>
            <p:nvPr/>
          </p:nvSpPr>
          <p:spPr>
            <a:xfrm>
              <a:off x="8388920" y="3846946"/>
              <a:ext cx="1976581" cy="1773382"/>
            </a:xfrm>
            <a:prstGeom prst="roundRect">
              <a:avLst/>
            </a:prstGeom>
            <a:solidFill>
              <a:schemeClr val="bg1"/>
            </a:solidFill>
            <a:ln>
              <a:solidFill>
                <a:srgbClr val="2C67B2"/>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23" name="Picture 22" descr="Logo, company name&#10;&#10;Description automatically generated">
              <a:extLst>
                <a:ext uri="{FF2B5EF4-FFF2-40B4-BE49-F238E27FC236}">
                  <a16:creationId xmlns:a16="http://schemas.microsoft.com/office/drawing/2014/main" id="{929EA437-8CFA-46BA-A53F-169C71DC92B0}"/>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473570" y="4031608"/>
              <a:ext cx="1807283" cy="1405940"/>
            </a:xfrm>
            <a:prstGeom prst="rect">
              <a:avLst/>
            </a:prstGeom>
          </p:spPr>
        </p:pic>
      </p:grpSp>
      <p:grpSp>
        <p:nvGrpSpPr>
          <p:cNvPr id="30" name="Group 29">
            <a:extLst>
              <a:ext uri="{FF2B5EF4-FFF2-40B4-BE49-F238E27FC236}">
                <a16:creationId xmlns:a16="http://schemas.microsoft.com/office/drawing/2014/main" id="{95A0AFF6-F5F1-45A1-9776-038B6EBB73DE}"/>
              </a:ext>
            </a:extLst>
          </p:cNvPr>
          <p:cNvGrpSpPr/>
          <p:nvPr/>
        </p:nvGrpSpPr>
        <p:grpSpPr>
          <a:xfrm>
            <a:off x="9053937" y="1884217"/>
            <a:ext cx="2623127" cy="1126837"/>
            <a:chOff x="9053937" y="1884217"/>
            <a:chExt cx="2623127" cy="1126837"/>
          </a:xfrm>
        </p:grpSpPr>
        <p:sp>
          <p:nvSpPr>
            <p:cNvPr id="29" name="Rectangle: Rounded Corners 28">
              <a:extLst>
                <a:ext uri="{FF2B5EF4-FFF2-40B4-BE49-F238E27FC236}">
                  <a16:creationId xmlns:a16="http://schemas.microsoft.com/office/drawing/2014/main" id="{54120450-2773-4DCA-A750-0FA4FC7D20FB}"/>
                </a:ext>
              </a:extLst>
            </p:cNvPr>
            <p:cNvSpPr/>
            <p:nvPr/>
          </p:nvSpPr>
          <p:spPr>
            <a:xfrm>
              <a:off x="9053937" y="1884217"/>
              <a:ext cx="2623127" cy="1126837"/>
            </a:xfrm>
            <a:prstGeom prst="roundRect">
              <a:avLst/>
            </a:prstGeom>
            <a:solidFill>
              <a:schemeClr val="bg1"/>
            </a:solidFill>
            <a:ln>
              <a:solidFill>
                <a:srgbClr val="2C67B2"/>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28" name="Picture 27" descr="Diagram&#10;&#10;Description automatically generated">
              <a:extLst>
                <a:ext uri="{FF2B5EF4-FFF2-40B4-BE49-F238E27FC236}">
                  <a16:creationId xmlns:a16="http://schemas.microsoft.com/office/drawing/2014/main" id="{F158302A-FB2D-4A7E-9A8F-7B68309C7D1D}"/>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405411" y="1925347"/>
              <a:ext cx="1920177" cy="1044576"/>
            </a:xfrm>
            <a:prstGeom prst="rect">
              <a:avLst/>
            </a:prstGeom>
          </p:spPr>
        </p:pic>
      </p:grpSp>
      <p:grpSp>
        <p:nvGrpSpPr>
          <p:cNvPr id="33" name="Group 32">
            <a:extLst>
              <a:ext uri="{FF2B5EF4-FFF2-40B4-BE49-F238E27FC236}">
                <a16:creationId xmlns:a16="http://schemas.microsoft.com/office/drawing/2014/main" id="{21A8B5F7-3A08-4A55-9370-1009D4EF5B25}"/>
              </a:ext>
            </a:extLst>
          </p:cNvPr>
          <p:cNvGrpSpPr/>
          <p:nvPr/>
        </p:nvGrpSpPr>
        <p:grpSpPr>
          <a:xfrm>
            <a:off x="3328191" y="5200070"/>
            <a:ext cx="2695575" cy="885753"/>
            <a:chOff x="4748207" y="4913745"/>
            <a:chExt cx="2695575" cy="885753"/>
          </a:xfrm>
        </p:grpSpPr>
        <p:sp>
          <p:nvSpPr>
            <p:cNvPr id="15" name="Rectangle: Rounded Corners 14">
              <a:extLst>
                <a:ext uri="{FF2B5EF4-FFF2-40B4-BE49-F238E27FC236}">
                  <a16:creationId xmlns:a16="http://schemas.microsoft.com/office/drawing/2014/main" id="{C337EB97-9F71-4650-9917-676F19157A2C}"/>
                </a:ext>
              </a:extLst>
            </p:cNvPr>
            <p:cNvSpPr/>
            <p:nvPr/>
          </p:nvSpPr>
          <p:spPr>
            <a:xfrm>
              <a:off x="4748207" y="4913745"/>
              <a:ext cx="2695575" cy="885753"/>
            </a:xfrm>
            <a:prstGeom prst="roundRect">
              <a:avLst/>
            </a:prstGeom>
            <a:solidFill>
              <a:schemeClr val="bg1"/>
            </a:solidFill>
            <a:ln>
              <a:solidFill>
                <a:srgbClr val="2C67B2"/>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32" name="Picture 31" descr="A picture containing text, sign&#10;&#10;Description automatically generated">
              <a:extLst>
                <a:ext uri="{FF2B5EF4-FFF2-40B4-BE49-F238E27FC236}">
                  <a16:creationId xmlns:a16="http://schemas.microsoft.com/office/drawing/2014/main" id="{7E66AC5C-4A86-415F-B191-8306D8071F40}"/>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4776069" y="5027989"/>
              <a:ext cx="2538636" cy="681754"/>
            </a:xfrm>
            <a:prstGeom prst="rect">
              <a:avLst/>
            </a:prstGeom>
          </p:spPr>
        </p:pic>
      </p:grpSp>
      <p:grpSp>
        <p:nvGrpSpPr>
          <p:cNvPr id="26" name="Group 25">
            <a:extLst>
              <a:ext uri="{FF2B5EF4-FFF2-40B4-BE49-F238E27FC236}">
                <a16:creationId xmlns:a16="http://schemas.microsoft.com/office/drawing/2014/main" id="{1D6958EB-8EB3-4D04-A82D-FBF6C89EBB0C}"/>
              </a:ext>
            </a:extLst>
          </p:cNvPr>
          <p:cNvGrpSpPr/>
          <p:nvPr/>
        </p:nvGrpSpPr>
        <p:grpSpPr>
          <a:xfrm>
            <a:off x="1185353" y="3608604"/>
            <a:ext cx="1976581" cy="1773382"/>
            <a:chOff x="1826490" y="3846946"/>
            <a:chExt cx="1976581" cy="1773382"/>
          </a:xfrm>
        </p:grpSpPr>
        <p:sp>
          <p:nvSpPr>
            <p:cNvPr id="12" name="Rectangle: Rounded Corners 11">
              <a:extLst>
                <a:ext uri="{FF2B5EF4-FFF2-40B4-BE49-F238E27FC236}">
                  <a16:creationId xmlns:a16="http://schemas.microsoft.com/office/drawing/2014/main" id="{9569E49C-438E-4959-BC0A-3AC17B902288}"/>
                </a:ext>
              </a:extLst>
            </p:cNvPr>
            <p:cNvSpPr/>
            <p:nvPr/>
          </p:nvSpPr>
          <p:spPr>
            <a:xfrm>
              <a:off x="1826490" y="3846946"/>
              <a:ext cx="1976581" cy="1773382"/>
            </a:xfrm>
            <a:prstGeom prst="roundRect">
              <a:avLst/>
            </a:prstGeom>
            <a:solidFill>
              <a:schemeClr val="bg1"/>
            </a:solidFill>
            <a:ln>
              <a:solidFill>
                <a:srgbClr val="2C67B2"/>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20" name="Picture 19" descr="Circle&#10;&#10;Description automatically generated with medium confidence">
              <a:extLst>
                <a:ext uri="{FF2B5EF4-FFF2-40B4-BE49-F238E27FC236}">
                  <a16:creationId xmlns:a16="http://schemas.microsoft.com/office/drawing/2014/main" id="{230B3529-9823-4C4A-983E-350C7BAA41C5}"/>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l="4707" t="2333" r="4239" b="4589"/>
            <a:stretch/>
          </p:blipFill>
          <p:spPr>
            <a:xfrm>
              <a:off x="2016942" y="3918070"/>
              <a:ext cx="1595675" cy="1631134"/>
            </a:xfrm>
            <a:prstGeom prst="rect">
              <a:avLst/>
            </a:prstGeom>
          </p:spPr>
        </p:pic>
      </p:grpSp>
      <p:grpSp>
        <p:nvGrpSpPr>
          <p:cNvPr id="56" name="Group 55">
            <a:extLst>
              <a:ext uri="{FF2B5EF4-FFF2-40B4-BE49-F238E27FC236}">
                <a16:creationId xmlns:a16="http://schemas.microsoft.com/office/drawing/2014/main" id="{1D1B1920-9172-4150-B103-63786E47C515}"/>
              </a:ext>
            </a:extLst>
          </p:cNvPr>
          <p:cNvGrpSpPr/>
          <p:nvPr/>
        </p:nvGrpSpPr>
        <p:grpSpPr>
          <a:xfrm>
            <a:off x="4702130" y="1608329"/>
            <a:ext cx="2784047" cy="931515"/>
            <a:chOff x="4734353" y="1663903"/>
            <a:chExt cx="2784047" cy="931515"/>
          </a:xfrm>
        </p:grpSpPr>
        <p:sp>
          <p:nvSpPr>
            <p:cNvPr id="57" name="Rectangle: Rounded Corners 56">
              <a:extLst>
                <a:ext uri="{FF2B5EF4-FFF2-40B4-BE49-F238E27FC236}">
                  <a16:creationId xmlns:a16="http://schemas.microsoft.com/office/drawing/2014/main" id="{3EBDABD3-2B7E-4D73-93F6-C640F3DFDC89}"/>
                </a:ext>
              </a:extLst>
            </p:cNvPr>
            <p:cNvSpPr/>
            <p:nvPr/>
          </p:nvSpPr>
          <p:spPr>
            <a:xfrm>
              <a:off x="4734353" y="1663903"/>
              <a:ext cx="2784047" cy="931515"/>
            </a:xfrm>
            <a:prstGeom prst="roundRect">
              <a:avLst/>
            </a:prstGeom>
            <a:solidFill>
              <a:schemeClr val="bg1"/>
            </a:solidFill>
            <a:ln>
              <a:solidFill>
                <a:srgbClr val="2C67B2"/>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89E340AB-2831-4133-991A-24AB1CE67934}"/>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4799008" y="1879693"/>
              <a:ext cx="1164697" cy="499934"/>
            </a:xfrm>
            <a:prstGeom prst="rect">
              <a:avLst/>
            </a:prstGeom>
          </p:spPr>
        </p:pic>
        <p:pic>
          <p:nvPicPr>
            <p:cNvPr id="59" name="Picture 58">
              <a:extLst>
                <a:ext uri="{FF2B5EF4-FFF2-40B4-BE49-F238E27FC236}">
                  <a16:creationId xmlns:a16="http://schemas.microsoft.com/office/drawing/2014/main" id="{013D3C62-07E3-453A-94B3-CD06B744DD3A}"/>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5899050" y="1856713"/>
              <a:ext cx="1528988" cy="499737"/>
            </a:xfrm>
            <a:prstGeom prst="rect">
              <a:avLst/>
            </a:prstGeom>
          </p:spPr>
        </p:pic>
      </p:grpSp>
      <p:grpSp>
        <p:nvGrpSpPr>
          <p:cNvPr id="2" name="Group 1">
            <a:extLst>
              <a:ext uri="{FF2B5EF4-FFF2-40B4-BE49-F238E27FC236}">
                <a16:creationId xmlns:a16="http://schemas.microsoft.com/office/drawing/2014/main" id="{5B773B36-D57B-015A-DB59-C6704BEE6696}"/>
              </a:ext>
            </a:extLst>
          </p:cNvPr>
          <p:cNvGrpSpPr/>
          <p:nvPr/>
        </p:nvGrpSpPr>
        <p:grpSpPr>
          <a:xfrm>
            <a:off x="6147338" y="5200070"/>
            <a:ext cx="2695575" cy="885753"/>
            <a:chOff x="4748207" y="4913745"/>
            <a:chExt cx="2695575" cy="885753"/>
          </a:xfrm>
        </p:grpSpPr>
        <p:sp>
          <p:nvSpPr>
            <p:cNvPr id="3" name="Rectangle: Rounded Corners 2">
              <a:extLst>
                <a:ext uri="{FF2B5EF4-FFF2-40B4-BE49-F238E27FC236}">
                  <a16:creationId xmlns:a16="http://schemas.microsoft.com/office/drawing/2014/main" id="{DAE65C1C-E45C-1B27-458A-CFA3C3DF3989}"/>
                </a:ext>
              </a:extLst>
            </p:cNvPr>
            <p:cNvSpPr/>
            <p:nvPr/>
          </p:nvSpPr>
          <p:spPr>
            <a:xfrm>
              <a:off x="4748207" y="4913745"/>
              <a:ext cx="2695575" cy="885753"/>
            </a:xfrm>
            <a:prstGeom prst="roundRect">
              <a:avLst/>
            </a:prstGeom>
            <a:solidFill>
              <a:schemeClr val="bg1"/>
            </a:solidFill>
            <a:ln>
              <a:solidFill>
                <a:srgbClr val="2C67B2"/>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D40CE3F-F94D-431A-9E74-77A200B4F1A1}"/>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l="4588" t="14848" r="5402" b="13178"/>
            <a:stretch/>
          </p:blipFill>
          <p:spPr>
            <a:xfrm>
              <a:off x="4882430" y="4980111"/>
              <a:ext cx="2409232" cy="749188"/>
            </a:xfrm>
            <a:prstGeom prst="rect">
              <a:avLst/>
            </a:prstGeom>
          </p:spPr>
        </p:pic>
      </p:grpSp>
      <p:grpSp>
        <p:nvGrpSpPr>
          <p:cNvPr id="17" name="Group 16">
            <a:extLst>
              <a:ext uri="{FF2B5EF4-FFF2-40B4-BE49-F238E27FC236}">
                <a16:creationId xmlns:a16="http://schemas.microsoft.com/office/drawing/2014/main" id="{D7720C9E-FB30-CAF0-D3D3-75D68ACE2437}"/>
              </a:ext>
            </a:extLst>
          </p:cNvPr>
          <p:cNvGrpSpPr/>
          <p:nvPr/>
        </p:nvGrpSpPr>
        <p:grpSpPr>
          <a:xfrm>
            <a:off x="535709" y="1884218"/>
            <a:ext cx="2623127" cy="1126837"/>
            <a:chOff x="535709" y="1884218"/>
            <a:chExt cx="2623127" cy="1126837"/>
          </a:xfrm>
        </p:grpSpPr>
        <p:sp>
          <p:nvSpPr>
            <p:cNvPr id="11" name="Rectangle: Rounded Corners 10">
              <a:extLst>
                <a:ext uri="{FF2B5EF4-FFF2-40B4-BE49-F238E27FC236}">
                  <a16:creationId xmlns:a16="http://schemas.microsoft.com/office/drawing/2014/main" id="{23A66832-D34D-4185-822F-ED35E732DA8A}"/>
                </a:ext>
              </a:extLst>
            </p:cNvPr>
            <p:cNvSpPr/>
            <p:nvPr/>
          </p:nvSpPr>
          <p:spPr>
            <a:xfrm>
              <a:off x="535709" y="1884218"/>
              <a:ext cx="2623127" cy="1126837"/>
            </a:xfrm>
            <a:prstGeom prst="roundRect">
              <a:avLst/>
            </a:prstGeom>
            <a:solidFill>
              <a:schemeClr val="bg1"/>
            </a:solidFill>
            <a:ln>
              <a:solidFill>
                <a:srgbClr val="2C67B2"/>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6" name="Google Shape;110;g116345d08cb_0_0">
              <a:extLst>
                <a:ext uri="{FF2B5EF4-FFF2-40B4-BE49-F238E27FC236}">
                  <a16:creationId xmlns:a16="http://schemas.microsoft.com/office/drawing/2014/main" id="{8E7947FD-9B3E-B28D-59FB-12438387D680}"/>
                </a:ext>
              </a:extLst>
            </p:cNvPr>
            <p:cNvPicPr preferRelativeResize="0"/>
            <p:nvPr/>
          </p:nvPicPr>
          <p:blipFill>
            <a:blip r:embed="rId20" cstate="print">
              <a:extLst>
                <a:ext uri="{28A0092B-C50C-407E-A947-70E740481C1C}">
                  <a14:useLocalDpi xmlns:a14="http://schemas.microsoft.com/office/drawing/2010/main"/>
                </a:ext>
              </a:extLst>
            </a:blip>
            <a:srcRect/>
            <a:stretch/>
          </p:blipFill>
          <p:spPr>
            <a:xfrm>
              <a:off x="947226" y="1937119"/>
              <a:ext cx="1800091" cy="979922"/>
            </a:xfrm>
            <a:prstGeom prst="rect">
              <a:avLst/>
            </a:prstGeom>
            <a:noFill/>
            <a:ln>
              <a:noFill/>
            </a:ln>
          </p:spPr>
        </p:pic>
      </p:grpSp>
      <p:sp>
        <p:nvSpPr>
          <p:cNvPr id="38" name="Title 1">
            <a:extLst>
              <a:ext uri="{FF2B5EF4-FFF2-40B4-BE49-F238E27FC236}">
                <a16:creationId xmlns:a16="http://schemas.microsoft.com/office/drawing/2014/main" id="{F2C37C86-E6A1-3A0A-DC12-B5F71F6C7679}"/>
              </a:ext>
            </a:extLst>
          </p:cNvPr>
          <p:cNvSpPr>
            <a:spLocks noGrp="1"/>
          </p:cNvSpPr>
          <p:nvPr>
            <p:ph type="title"/>
          </p:nvPr>
        </p:nvSpPr>
        <p:spPr>
          <a:xfrm>
            <a:off x="838200" y="242093"/>
            <a:ext cx="10672482" cy="1044576"/>
          </a:xfrm>
        </p:spPr>
        <p:txBody>
          <a:bodyPr/>
          <a:lstStyle/>
          <a:p>
            <a:r>
              <a:rPr lang="en-US"/>
              <a:t>The Oakridge Air Partners</a:t>
            </a:r>
          </a:p>
        </p:txBody>
      </p:sp>
    </p:spTree>
    <p:extLst>
      <p:ext uri="{BB962C8B-B14F-4D97-AF65-F5344CB8AC3E}">
        <p14:creationId xmlns:p14="http://schemas.microsoft.com/office/powerpoint/2010/main" val="1204182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25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45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65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nodeType="withEffect">
                                  <p:stCondLst>
                                    <p:cond delay="85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105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nodeType="withEffect">
                                  <p:stCondLst>
                                    <p:cond delay="125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1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32"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circle(out)">
                                      <p:cBhvr>
                                        <p:cTn id="35"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0B44E-5BC6-4B42-AF93-FB0E606644AC}"/>
              </a:ext>
            </a:extLst>
          </p:cNvPr>
          <p:cNvSpPr>
            <a:spLocks noGrp="1"/>
          </p:cNvSpPr>
          <p:nvPr>
            <p:ph type="title"/>
          </p:nvPr>
        </p:nvSpPr>
        <p:spPr/>
        <p:txBody>
          <a:bodyPr/>
          <a:lstStyle/>
          <a:p>
            <a:r>
              <a:rPr lang="en-US"/>
              <a:t>Oakridge Air’s Programs</a:t>
            </a:r>
          </a:p>
        </p:txBody>
      </p:sp>
      <p:grpSp>
        <p:nvGrpSpPr>
          <p:cNvPr id="44" name="Group 43">
            <a:extLst>
              <a:ext uri="{FF2B5EF4-FFF2-40B4-BE49-F238E27FC236}">
                <a16:creationId xmlns:a16="http://schemas.microsoft.com/office/drawing/2014/main" id="{F7A4B8FC-3F22-FACF-9331-1CADF66ED471}"/>
              </a:ext>
            </a:extLst>
          </p:cNvPr>
          <p:cNvGrpSpPr/>
          <p:nvPr/>
        </p:nvGrpSpPr>
        <p:grpSpPr>
          <a:xfrm>
            <a:off x="1445623" y="2304853"/>
            <a:ext cx="8694426" cy="1230256"/>
            <a:chOff x="1445623" y="2304853"/>
            <a:chExt cx="8694426" cy="1230256"/>
          </a:xfrm>
        </p:grpSpPr>
        <p:cxnSp>
          <p:nvCxnSpPr>
            <p:cNvPr id="22" name="Straight Connector 21">
              <a:extLst>
                <a:ext uri="{FF2B5EF4-FFF2-40B4-BE49-F238E27FC236}">
                  <a16:creationId xmlns:a16="http://schemas.microsoft.com/office/drawing/2014/main" id="{44546CA0-C6AB-4D66-A2EE-31E207E5DC8B}"/>
                </a:ext>
              </a:extLst>
            </p:cNvPr>
            <p:cNvCxnSpPr>
              <a:cxnSpLocks/>
            </p:cNvCxnSpPr>
            <p:nvPr/>
          </p:nvCxnSpPr>
          <p:spPr>
            <a:xfrm flipV="1">
              <a:off x="1445623" y="2994023"/>
              <a:ext cx="1567545" cy="541086"/>
            </a:xfrm>
            <a:prstGeom prst="line">
              <a:avLst/>
            </a:prstGeom>
            <a:ln w="57150">
              <a:solidFill>
                <a:srgbClr val="C00000"/>
              </a:solidFill>
              <a:headEnd type="none" w="med" len="med"/>
              <a:tailEnd type="arrow" w="med" len="med"/>
            </a:ln>
          </p:spPr>
          <p:style>
            <a:lnRef idx="3">
              <a:schemeClr val="accent2"/>
            </a:lnRef>
            <a:fillRef idx="0">
              <a:schemeClr val="accent2"/>
            </a:fillRef>
            <a:effectRef idx="2">
              <a:schemeClr val="accent2"/>
            </a:effectRef>
            <a:fontRef idx="minor">
              <a:schemeClr val="tx1"/>
            </a:fontRef>
          </p:style>
        </p:cxnSp>
        <p:grpSp>
          <p:nvGrpSpPr>
            <p:cNvPr id="37" name="Group 36">
              <a:extLst>
                <a:ext uri="{FF2B5EF4-FFF2-40B4-BE49-F238E27FC236}">
                  <a16:creationId xmlns:a16="http://schemas.microsoft.com/office/drawing/2014/main" id="{938DF0AE-9336-227F-81D0-89DBA9B665B3}"/>
                </a:ext>
              </a:extLst>
            </p:cNvPr>
            <p:cNvGrpSpPr/>
            <p:nvPr/>
          </p:nvGrpSpPr>
          <p:grpSpPr>
            <a:xfrm>
              <a:off x="3087312" y="2304853"/>
              <a:ext cx="7052737" cy="1017844"/>
              <a:chOff x="3087312" y="2304853"/>
              <a:chExt cx="7052737" cy="1017844"/>
            </a:xfrm>
          </p:grpSpPr>
          <p:sp>
            <p:nvSpPr>
              <p:cNvPr id="8" name="Google Shape;227;gbfcfb1a445_0_6">
                <a:extLst>
                  <a:ext uri="{FF2B5EF4-FFF2-40B4-BE49-F238E27FC236}">
                    <a16:creationId xmlns:a16="http://schemas.microsoft.com/office/drawing/2014/main" id="{9FEF089F-FFD3-49E6-A269-BD1ACD5AFFB5}"/>
                  </a:ext>
                </a:extLst>
              </p:cNvPr>
              <p:cNvSpPr txBox="1"/>
              <p:nvPr/>
            </p:nvSpPr>
            <p:spPr>
              <a:xfrm>
                <a:off x="4215499" y="2475236"/>
                <a:ext cx="592455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200" i="0" u="none" strike="noStrike" cap="none">
                    <a:solidFill>
                      <a:srgbClr val="000000"/>
                    </a:solidFill>
                    <a:latin typeface="Muli"/>
                    <a:ea typeface="Muli"/>
                    <a:cs typeface="Muli"/>
                    <a:sym typeface="Muli"/>
                  </a:rPr>
                  <a:t>Community Firewood Program</a:t>
                </a:r>
                <a:endParaRPr sz="2800" i="0" u="none" strike="noStrike" cap="none">
                  <a:solidFill>
                    <a:srgbClr val="000000"/>
                  </a:solidFill>
                  <a:latin typeface="Muli"/>
                  <a:ea typeface="Muli"/>
                  <a:cs typeface="Muli"/>
                  <a:sym typeface="Muli"/>
                </a:endParaRPr>
              </a:p>
            </p:txBody>
          </p:sp>
          <p:sp>
            <p:nvSpPr>
              <p:cNvPr id="15" name="Google Shape;88;p17">
                <a:extLst>
                  <a:ext uri="{FF2B5EF4-FFF2-40B4-BE49-F238E27FC236}">
                    <a16:creationId xmlns:a16="http://schemas.microsoft.com/office/drawing/2014/main" id="{1250AB50-057B-4E9F-A189-D1415EB49477}"/>
                  </a:ext>
                </a:extLst>
              </p:cNvPr>
              <p:cNvSpPr/>
              <p:nvPr/>
            </p:nvSpPr>
            <p:spPr>
              <a:xfrm>
                <a:off x="3087312" y="2304853"/>
                <a:ext cx="879724" cy="1017844"/>
              </a:xfrm>
              <a:prstGeom prst="rect">
                <a:avLst/>
              </a:prstGeom>
              <a:blipFill rotWithShape="1">
                <a:blip r:embed="rId2" cstate="print">
                  <a:alphaModFix/>
                  <a:extLst>
                    <a:ext uri="{28A0092B-C50C-407E-A947-70E740481C1C}">
                      <a14:useLocalDpi xmlns:a14="http://schemas.microsoft.com/office/drawing/2010/main"/>
                    </a:ext>
                  </a:extLst>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grpSp>
      <p:grpSp>
        <p:nvGrpSpPr>
          <p:cNvPr id="43" name="Group 42">
            <a:extLst>
              <a:ext uri="{FF2B5EF4-FFF2-40B4-BE49-F238E27FC236}">
                <a16:creationId xmlns:a16="http://schemas.microsoft.com/office/drawing/2014/main" id="{93006240-66C8-9ABB-F73E-1EF6DFF983DA}"/>
              </a:ext>
            </a:extLst>
          </p:cNvPr>
          <p:cNvGrpSpPr/>
          <p:nvPr/>
        </p:nvGrpSpPr>
        <p:grpSpPr>
          <a:xfrm>
            <a:off x="1445623" y="1456952"/>
            <a:ext cx="8694426" cy="2078158"/>
            <a:chOff x="1445623" y="1456952"/>
            <a:chExt cx="8694426" cy="2078158"/>
          </a:xfrm>
        </p:grpSpPr>
        <p:cxnSp>
          <p:nvCxnSpPr>
            <p:cNvPr id="5" name="Straight Connector 4">
              <a:extLst>
                <a:ext uri="{FF2B5EF4-FFF2-40B4-BE49-F238E27FC236}">
                  <a16:creationId xmlns:a16="http://schemas.microsoft.com/office/drawing/2014/main" id="{07D3EAA8-A9B1-4658-917E-AAAF323C566D}"/>
                </a:ext>
              </a:extLst>
            </p:cNvPr>
            <p:cNvCxnSpPr>
              <a:cxnSpLocks/>
            </p:cNvCxnSpPr>
            <p:nvPr/>
          </p:nvCxnSpPr>
          <p:spPr>
            <a:xfrm flipV="1">
              <a:off x="1445623" y="2168434"/>
              <a:ext cx="1760050" cy="1366676"/>
            </a:xfrm>
            <a:prstGeom prst="line">
              <a:avLst/>
            </a:prstGeom>
            <a:ln w="57150">
              <a:solidFill>
                <a:srgbClr val="C00000"/>
              </a:solidFill>
              <a:headEnd type="none" w="med" len="med"/>
              <a:tailEnd type="arrow" w="med" len="med"/>
            </a:ln>
          </p:spPr>
          <p:style>
            <a:lnRef idx="3">
              <a:schemeClr val="accent2"/>
            </a:lnRef>
            <a:fillRef idx="0">
              <a:schemeClr val="accent2"/>
            </a:fillRef>
            <a:effectRef idx="2">
              <a:schemeClr val="accent2"/>
            </a:effectRef>
            <a:fontRef idx="minor">
              <a:schemeClr val="tx1"/>
            </a:fontRef>
          </p:style>
        </p:cxnSp>
        <p:grpSp>
          <p:nvGrpSpPr>
            <p:cNvPr id="36" name="Group 35">
              <a:extLst>
                <a:ext uri="{FF2B5EF4-FFF2-40B4-BE49-F238E27FC236}">
                  <a16:creationId xmlns:a16="http://schemas.microsoft.com/office/drawing/2014/main" id="{B071FB15-E086-6F5C-2D1E-0702463494DA}"/>
                </a:ext>
              </a:extLst>
            </p:cNvPr>
            <p:cNvGrpSpPr/>
            <p:nvPr/>
          </p:nvGrpSpPr>
          <p:grpSpPr>
            <a:xfrm>
              <a:off x="3087313" y="1456952"/>
              <a:ext cx="7052736" cy="951692"/>
              <a:chOff x="3087313" y="1456952"/>
              <a:chExt cx="7052736" cy="951692"/>
            </a:xfrm>
          </p:grpSpPr>
          <p:sp>
            <p:nvSpPr>
              <p:cNvPr id="10" name="Google Shape;87;p17">
                <a:extLst>
                  <a:ext uri="{FF2B5EF4-FFF2-40B4-BE49-F238E27FC236}">
                    <a16:creationId xmlns:a16="http://schemas.microsoft.com/office/drawing/2014/main" id="{5E8BD4EF-DFA5-40EF-B834-61E6E1C3BA4D}"/>
                  </a:ext>
                </a:extLst>
              </p:cNvPr>
              <p:cNvSpPr/>
              <p:nvPr/>
            </p:nvSpPr>
            <p:spPr>
              <a:xfrm>
                <a:off x="3087313" y="1456952"/>
                <a:ext cx="879723" cy="951692"/>
              </a:xfrm>
              <a:prstGeom prst="rect">
                <a:avLst/>
              </a:prstGeom>
              <a:blipFill rotWithShape="1">
                <a:blip r:embed="rId3" cstate="print">
                  <a:alphaModFix/>
                  <a:extLst>
                    <a:ext uri="{28A0092B-C50C-407E-A947-70E740481C1C}">
                      <a14:useLocalDpi xmlns:a14="http://schemas.microsoft.com/office/drawing/2010/main"/>
                    </a:ext>
                  </a:extLst>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 name="Google Shape;227;gbfcfb1a445_0_6">
                <a:extLst>
                  <a:ext uri="{FF2B5EF4-FFF2-40B4-BE49-F238E27FC236}">
                    <a16:creationId xmlns:a16="http://schemas.microsoft.com/office/drawing/2014/main" id="{28D22AAD-CDBD-4333-B853-D8C510030B4B}"/>
                  </a:ext>
                </a:extLst>
              </p:cNvPr>
              <p:cNvSpPr txBox="1"/>
              <p:nvPr/>
            </p:nvSpPr>
            <p:spPr>
              <a:xfrm>
                <a:off x="4215499" y="1594259"/>
                <a:ext cx="592455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200" i="0" u="none" strike="noStrike" cap="none">
                    <a:solidFill>
                      <a:srgbClr val="000000"/>
                    </a:solidFill>
                    <a:latin typeface="Muli"/>
                    <a:ea typeface="Muli"/>
                    <a:cs typeface="Muli"/>
                    <a:sym typeface="Muli"/>
                  </a:rPr>
                  <a:t>Home Heating Upgrades</a:t>
                </a:r>
                <a:endParaRPr sz="2800" i="0" u="none" strike="noStrike" cap="none">
                  <a:solidFill>
                    <a:srgbClr val="000000"/>
                  </a:solidFill>
                  <a:latin typeface="Muli"/>
                  <a:ea typeface="Muli"/>
                  <a:cs typeface="Muli"/>
                  <a:sym typeface="Muli"/>
                </a:endParaRPr>
              </a:p>
            </p:txBody>
          </p:sp>
        </p:grpSp>
      </p:grpSp>
      <p:grpSp>
        <p:nvGrpSpPr>
          <p:cNvPr id="45" name="Group 44">
            <a:extLst>
              <a:ext uri="{FF2B5EF4-FFF2-40B4-BE49-F238E27FC236}">
                <a16:creationId xmlns:a16="http://schemas.microsoft.com/office/drawing/2014/main" id="{B089CBB1-425B-C009-7DCD-AAC839BFAA1E}"/>
              </a:ext>
            </a:extLst>
          </p:cNvPr>
          <p:cNvGrpSpPr/>
          <p:nvPr/>
        </p:nvGrpSpPr>
        <p:grpSpPr>
          <a:xfrm>
            <a:off x="1445623" y="3218906"/>
            <a:ext cx="8694426" cy="786244"/>
            <a:chOff x="1445623" y="3218906"/>
            <a:chExt cx="8694426" cy="786244"/>
          </a:xfrm>
        </p:grpSpPr>
        <p:cxnSp>
          <p:nvCxnSpPr>
            <p:cNvPr id="24" name="Straight Connector 23">
              <a:extLst>
                <a:ext uri="{FF2B5EF4-FFF2-40B4-BE49-F238E27FC236}">
                  <a16:creationId xmlns:a16="http://schemas.microsoft.com/office/drawing/2014/main" id="{710B9324-24A1-4D45-BC56-8FF880582379}"/>
                </a:ext>
              </a:extLst>
            </p:cNvPr>
            <p:cNvCxnSpPr>
              <a:cxnSpLocks/>
            </p:cNvCxnSpPr>
            <p:nvPr/>
          </p:nvCxnSpPr>
          <p:spPr>
            <a:xfrm>
              <a:off x="1445623" y="3535109"/>
              <a:ext cx="1590157" cy="29632"/>
            </a:xfrm>
            <a:prstGeom prst="line">
              <a:avLst/>
            </a:prstGeom>
            <a:ln w="57150">
              <a:solidFill>
                <a:srgbClr val="C00000"/>
              </a:solidFill>
              <a:headEnd type="none" w="med" len="med"/>
              <a:tailEnd type="arrow" w="med" len="med"/>
            </a:ln>
          </p:spPr>
          <p:style>
            <a:lnRef idx="3">
              <a:schemeClr val="accent2"/>
            </a:lnRef>
            <a:fillRef idx="0">
              <a:schemeClr val="accent2"/>
            </a:fillRef>
            <a:effectRef idx="2">
              <a:schemeClr val="accent2"/>
            </a:effectRef>
            <a:fontRef idx="minor">
              <a:schemeClr val="tx1"/>
            </a:fontRef>
          </p:style>
        </p:cxnSp>
        <p:grpSp>
          <p:nvGrpSpPr>
            <p:cNvPr id="38" name="Group 37">
              <a:extLst>
                <a:ext uri="{FF2B5EF4-FFF2-40B4-BE49-F238E27FC236}">
                  <a16:creationId xmlns:a16="http://schemas.microsoft.com/office/drawing/2014/main" id="{F061A10F-49DD-AEDE-64F5-CD49EAA69161}"/>
                </a:ext>
              </a:extLst>
            </p:cNvPr>
            <p:cNvGrpSpPr/>
            <p:nvPr/>
          </p:nvGrpSpPr>
          <p:grpSpPr>
            <a:xfrm>
              <a:off x="3090003" y="3218906"/>
              <a:ext cx="7050046" cy="786244"/>
              <a:chOff x="3090003" y="3218906"/>
              <a:chExt cx="7050046" cy="786244"/>
            </a:xfrm>
          </p:grpSpPr>
          <p:sp>
            <p:nvSpPr>
              <p:cNvPr id="17" name="Google Shape;90;p17">
                <a:extLst>
                  <a:ext uri="{FF2B5EF4-FFF2-40B4-BE49-F238E27FC236}">
                    <a16:creationId xmlns:a16="http://schemas.microsoft.com/office/drawing/2014/main" id="{D567CD6A-4718-41E2-8408-5091A2465118}"/>
                  </a:ext>
                </a:extLst>
              </p:cNvPr>
              <p:cNvSpPr/>
              <p:nvPr/>
            </p:nvSpPr>
            <p:spPr>
              <a:xfrm>
                <a:off x="3090003" y="3218906"/>
                <a:ext cx="874343" cy="786244"/>
              </a:xfrm>
              <a:prstGeom prst="rect">
                <a:avLst/>
              </a:prstGeom>
              <a:blipFill rotWithShape="1">
                <a:blip r:embed="rId4" cstate="print">
                  <a:alphaModFix/>
                  <a:extLst>
                    <a:ext uri="{28A0092B-C50C-407E-A947-70E740481C1C}">
                      <a14:useLocalDpi xmlns:a14="http://schemas.microsoft.com/office/drawing/2010/main"/>
                    </a:ext>
                  </a:extLst>
                </a:blip>
                <a:stretch>
                  <a:fillRect/>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Arial"/>
                  <a:ea typeface="Arial"/>
                  <a:cs typeface="Arial"/>
                  <a:sym typeface="Arial"/>
                </a:endParaRPr>
              </a:p>
            </p:txBody>
          </p:sp>
          <p:sp>
            <p:nvSpPr>
              <p:cNvPr id="19" name="Google Shape;227;gbfcfb1a445_0_6">
                <a:extLst>
                  <a:ext uri="{FF2B5EF4-FFF2-40B4-BE49-F238E27FC236}">
                    <a16:creationId xmlns:a16="http://schemas.microsoft.com/office/drawing/2014/main" id="{5D2BF93D-C8F8-4993-BA44-55F92A416CE9}"/>
                  </a:ext>
                </a:extLst>
              </p:cNvPr>
              <p:cNvSpPr txBox="1"/>
              <p:nvPr/>
            </p:nvSpPr>
            <p:spPr>
              <a:xfrm>
                <a:off x="4215499" y="3273489"/>
                <a:ext cx="592455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200" i="0" u="none" strike="noStrike" cap="none">
                    <a:solidFill>
                      <a:srgbClr val="000000"/>
                    </a:solidFill>
                    <a:latin typeface="Muli"/>
                    <a:ea typeface="Muli"/>
                    <a:cs typeface="Muli"/>
                    <a:sym typeface="Muli"/>
                  </a:rPr>
                  <a:t>Community and School Education</a:t>
                </a:r>
                <a:endParaRPr sz="2800" i="0" u="none" strike="noStrike" cap="none">
                  <a:solidFill>
                    <a:srgbClr val="000000"/>
                  </a:solidFill>
                  <a:latin typeface="Muli"/>
                  <a:ea typeface="Muli"/>
                  <a:cs typeface="Muli"/>
                  <a:sym typeface="Muli"/>
                </a:endParaRPr>
              </a:p>
            </p:txBody>
          </p:sp>
        </p:grpSp>
      </p:grpSp>
      <p:grpSp>
        <p:nvGrpSpPr>
          <p:cNvPr id="46" name="Group 45">
            <a:extLst>
              <a:ext uri="{FF2B5EF4-FFF2-40B4-BE49-F238E27FC236}">
                <a16:creationId xmlns:a16="http://schemas.microsoft.com/office/drawing/2014/main" id="{B226665F-1797-3EE0-21E2-F3601BB65C19}"/>
              </a:ext>
            </a:extLst>
          </p:cNvPr>
          <p:cNvGrpSpPr/>
          <p:nvPr/>
        </p:nvGrpSpPr>
        <p:grpSpPr>
          <a:xfrm>
            <a:off x="1524000" y="3535108"/>
            <a:ext cx="8616049" cy="1065146"/>
            <a:chOff x="1524000" y="3535108"/>
            <a:chExt cx="8616049" cy="1065146"/>
          </a:xfrm>
        </p:grpSpPr>
        <p:cxnSp>
          <p:nvCxnSpPr>
            <p:cNvPr id="28" name="Straight Connector 27">
              <a:extLst>
                <a:ext uri="{FF2B5EF4-FFF2-40B4-BE49-F238E27FC236}">
                  <a16:creationId xmlns:a16="http://schemas.microsoft.com/office/drawing/2014/main" id="{88F04044-FEB2-438B-825D-D8A216C80F91}"/>
                </a:ext>
              </a:extLst>
            </p:cNvPr>
            <p:cNvCxnSpPr>
              <a:cxnSpLocks/>
              <a:endCxn id="7" idx="1"/>
            </p:cNvCxnSpPr>
            <p:nvPr/>
          </p:nvCxnSpPr>
          <p:spPr>
            <a:xfrm>
              <a:off x="1524000" y="3535108"/>
              <a:ext cx="1585924" cy="712773"/>
            </a:xfrm>
            <a:prstGeom prst="line">
              <a:avLst/>
            </a:prstGeom>
            <a:ln w="57150">
              <a:solidFill>
                <a:srgbClr val="C00000"/>
              </a:solidFill>
              <a:headEnd type="none" w="med" len="med"/>
              <a:tailEnd type="arrow" w="med" len="med"/>
            </a:ln>
          </p:spPr>
          <p:style>
            <a:lnRef idx="3">
              <a:schemeClr val="accent2"/>
            </a:lnRef>
            <a:fillRef idx="0">
              <a:schemeClr val="accent2"/>
            </a:fillRef>
            <a:effectRef idx="2">
              <a:schemeClr val="accent2"/>
            </a:effectRef>
            <a:fontRef idx="minor">
              <a:schemeClr val="tx1"/>
            </a:fontRef>
          </p:style>
        </p:cxnSp>
        <p:grpSp>
          <p:nvGrpSpPr>
            <p:cNvPr id="40" name="Group 39">
              <a:extLst>
                <a:ext uri="{FF2B5EF4-FFF2-40B4-BE49-F238E27FC236}">
                  <a16:creationId xmlns:a16="http://schemas.microsoft.com/office/drawing/2014/main" id="{08ADCFDF-F382-D16A-A900-97A9B8519793}"/>
                </a:ext>
              </a:extLst>
            </p:cNvPr>
            <p:cNvGrpSpPr/>
            <p:nvPr/>
          </p:nvGrpSpPr>
          <p:grpSpPr>
            <a:xfrm>
              <a:off x="3109924" y="3901359"/>
              <a:ext cx="7030125" cy="698895"/>
              <a:chOff x="3109924" y="3901359"/>
              <a:chExt cx="7030125" cy="698895"/>
            </a:xfrm>
          </p:grpSpPr>
          <p:pic>
            <p:nvPicPr>
              <p:cNvPr id="7" name="Picture 6" descr="Text&#10;&#10;Description automatically generated">
                <a:extLst>
                  <a:ext uri="{FF2B5EF4-FFF2-40B4-BE49-F238E27FC236}">
                    <a16:creationId xmlns:a16="http://schemas.microsoft.com/office/drawing/2014/main" id="{DA0DB921-4627-42C3-A9E2-23E673A5642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09924" y="3901359"/>
                <a:ext cx="834501" cy="693043"/>
              </a:xfrm>
              <a:prstGeom prst="rect">
                <a:avLst/>
              </a:prstGeom>
            </p:spPr>
          </p:pic>
          <p:sp>
            <p:nvSpPr>
              <p:cNvPr id="20" name="Google Shape;227;gbfcfb1a445_0_6">
                <a:extLst>
                  <a:ext uri="{FF2B5EF4-FFF2-40B4-BE49-F238E27FC236}">
                    <a16:creationId xmlns:a16="http://schemas.microsoft.com/office/drawing/2014/main" id="{FD4E6A81-1FF1-4672-BD61-5DA679ED84C3}"/>
                  </a:ext>
                </a:extLst>
              </p:cNvPr>
              <p:cNvSpPr txBox="1"/>
              <p:nvPr/>
            </p:nvSpPr>
            <p:spPr>
              <a:xfrm>
                <a:off x="4215499" y="3923176"/>
                <a:ext cx="592455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200" i="0" u="none" strike="noStrike" cap="none">
                    <a:solidFill>
                      <a:srgbClr val="000000"/>
                    </a:solidFill>
                    <a:latin typeface="Muli"/>
                    <a:ea typeface="Muli"/>
                    <a:cs typeface="Muli"/>
                    <a:sym typeface="Muli"/>
                  </a:rPr>
                  <a:t>Air Filters in Homes and Schools</a:t>
                </a:r>
                <a:endParaRPr sz="2800" i="0" u="none" strike="noStrike" cap="none">
                  <a:solidFill>
                    <a:srgbClr val="000000"/>
                  </a:solidFill>
                  <a:latin typeface="Muli"/>
                  <a:ea typeface="Muli"/>
                  <a:cs typeface="Muli"/>
                  <a:sym typeface="Muli"/>
                </a:endParaRPr>
              </a:p>
            </p:txBody>
          </p:sp>
        </p:grpSp>
      </p:grpSp>
      <p:grpSp>
        <p:nvGrpSpPr>
          <p:cNvPr id="47" name="Group 46">
            <a:extLst>
              <a:ext uri="{FF2B5EF4-FFF2-40B4-BE49-F238E27FC236}">
                <a16:creationId xmlns:a16="http://schemas.microsoft.com/office/drawing/2014/main" id="{05111335-50A3-000E-9474-964F177D397E}"/>
              </a:ext>
            </a:extLst>
          </p:cNvPr>
          <p:cNvGrpSpPr/>
          <p:nvPr/>
        </p:nvGrpSpPr>
        <p:grpSpPr>
          <a:xfrm>
            <a:off x="1445623" y="3535107"/>
            <a:ext cx="8694426" cy="1907196"/>
            <a:chOff x="1445623" y="3535107"/>
            <a:chExt cx="8694426" cy="1907196"/>
          </a:xfrm>
        </p:grpSpPr>
        <p:cxnSp>
          <p:nvCxnSpPr>
            <p:cNvPr id="31" name="Straight Connector 30">
              <a:extLst>
                <a:ext uri="{FF2B5EF4-FFF2-40B4-BE49-F238E27FC236}">
                  <a16:creationId xmlns:a16="http://schemas.microsoft.com/office/drawing/2014/main" id="{8CD9DE9A-5280-4777-A33E-703BDD47A941}"/>
                </a:ext>
              </a:extLst>
            </p:cNvPr>
            <p:cNvCxnSpPr>
              <a:cxnSpLocks/>
            </p:cNvCxnSpPr>
            <p:nvPr/>
          </p:nvCxnSpPr>
          <p:spPr>
            <a:xfrm>
              <a:off x="1445623" y="3535107"/>
              <a:ext cx="1658518" cy="1280305"/>
            </a:xfrm>
            <a:prstGeom prst="line">
              <a:avLst/>
            </a:prstGeom>
            <a:ln w="57150">
              <a:solidFill>
                <a:srgbClr val="C00000"/>
              </a:solidFill>
              <a:headEnd type="none" w="med" len="med"/>
              <a:tailEnd type="arrow" w="med" len="med"/>
            </a:ln>
          </p:spPr>
          <p:style>
            <a:lnRef idx="3">
              <a:schemeClr val="accent2"/>
            </a:lnRef>
            <a:fillRef idx="0">
              <a:schemeClr val="accent2"/>
            </a:fillRef>
            <a:effectRef idx="2">
              <a:schemeClr val="accent2"/>
            </a:effectRef>
            <a:fontRef idx="minor">
              <a:schemeClr val="tx1"/>
            </a:fontRef>
          </p:style>
        </p:cxnSp>
        <p:grpSp>
          <p:nvGrpSpPr>
            <p:cNvPr id="41" name="Group 40">
              <a:extLst>
                <a:ext uri="{FF2B5EF4-FFF2-40B4-BE49-F238E27FC236}">
                  <a16:creationId xmlns:a16="http://schemas.microsoft.com/office/drawing/2014/main" id="{4C49BA95-BF39-4BB6-3ACC-44ECBD51C938}"/>
                </a:ext>
              </a:extLst>
            </p:cNvPr>
            <p:cNvGrpSpPr/>
            <p:nvPr/>
          </p:nvGrpSpPr>
          <p:grpSpPr>
            <a:xfrm>
              <a:off x="3047328" y="4490611"/>
              <a:ext cx="7092721" cy="951692"/>
              <a:chOff x="3047328" y="4490611"/>
              <a:chExt cx="7092721" cy="951692"/>
            </a:xfrm>
          </p:grpSpPr>
          <p:sp>
            <p:nvSpPr>
              <p:cNvPr id="16" name="Google Shape;89;p17">
                <a:extLst>
                  <a:ext uri="{FF2B5EF4-FFF2-40B4-BE49-F238E27FC236}">
                    <a16:creationId xmlns:a16="http://schemas.microsoft.com/office/drawing/2014/main" id="{6D81CD58-F4E3-4095-BAA0-1AE9C7140844}"/>
                  </a:ext>
                </a:extLst>
              </p:cNvPr>
              <p:cNvSpPr/>
              <p:nvPr/>
            </p:nvSpPr>
            <p:spPr>
              <a:xfrm>
                <a:off x="3047328" y="4490611"/>
                <a:ext cx="959693" cy="951692"/>
              </a:xfrm>
              <a:prstGeom prst="rect">
                <a:avLst/>
              </a:prstGeom>
              <a:blipFill rotWithShape="1">
                <a:blip r:embed="rId6" cstate="print">
                  <a:alphaModFix/>
                  <a:extLst>
                    <a:ext uri="{28A0092B-C50C-407E-A947-70E740481C1C}">
                      <a14:useLocalDpi xmlns:a14="http://schemas.microsoft.com/office/drawing/2010/main"/>
                    </a:ext>
                  </a:extLst>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 name="Google Shape;227;gbfcfb1a445_0_6">
                <a:extLst>
                  <a:ext uri="{FF2B5EF4-FFF2-40B4-BE49-F238E27FC236}">
                    <a16:creationId xmlns:a16="http://schemas.microsoft.com/office/drawing/2014/main" id="{876A1401-AE98-4116-9CA4-929524A975DD}"/>
                  </a:ext>
                </a:extLst>
              </p:cNvPr>
              <p:cNvSpPr txBox="1"/>
              <p:nvPr/>
            </p:nvSpPr>
            <p:spPr>
              <a:xfrm>
                <a:off x="4215499" y="4600187"/>
                <a:ext cx="592455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200" i="0" u="none" strike="noStrike" cap="none">
                    <a:solidFill>
                      <a:srgbClr val="000000"/>
                    </a:solidFill>
                    <a:latin typeface="Muli"/>
                    <a:ea typeface="Muli"/>
                    <a:cs typeface="Muli"/>
                    <a:sym typeface="Muli"/>
                  </a:rPr>
                  <a:t>Code Enforcement</a:t>
                </a:r>
                <a:endParaRPr sz="2800" i="0" u="none" strike="noStrike" cap="none">
                  <a:solidFill>
                    <a:srgbClr val="000000"/>
                  </a:solidFill>
                  <a:latin typeface="Muli"/>
                  <a:ea typeface="Muli"/>
                  <a:cs typeface="Muli"/>
                  <a:sym typeface="Muli"/>
                </a:endParaRPr>
              </a:p>
            </p:txBody>
          </p:sp>
        </p:grpSp>
      </p:grpSp>
      <p:grpSp>
        <p:nvGrpSpPr>
          <p:cNvPr id="48" name="Group 47">
            <a:extLst>
              <a:ext uri="{FF2B5EF4-FFF2-40B4-BE49-F238E27FC236}">
                <a16:creationId xmlns:a16="http://schemas.microsoft.com/office/drawing/2014/main" id="{A5DB524A-4A93-6342-C6D9-5298A3B21030}"/>
              </a:ext>
            </a:extLst>
          </p:cNvPr>
          <p:cNvGrpSpPr/>
          <p:nvPr/>
        </p:nvGrpSpPr>
        <p:grpSpPr>
          <a:xfrm>
            <a:off x="1404811" y="3711376"/>
            <a:ext cx="8735238" cy="2320178"/>
            <a:chOff x="1404811" y="3711376"/>
            <a:chExt cx="8735238" cy="2320178"/>
          </a:xfrm>
        </p:grpSpPr>
        <p:cxnSp>
          <p:nvCxnSpPr>
            <p:cNvPr id="33" name="Straight Connector 32">
              <a:extLst>
                <a:ext uri="{FF2B5EF4-FFF2-40B4-BE49-F238E27FC236}">
                  <a16:creationId xmlns:a16="http://schemas.microsoft.com/office/drawing/2014/main" id="{9E8389A6-9FA4-7AC3-2CD1-97BE80B442D7}"/>
                </a:ext>
              </a:extLst>
            </p:cNvPr>
            <p:cNvCxnSpPr>
              <a:cxnSpLocks/>
            </p:cNvCxnSpPr>
            <p:nvPr/>
          </p:nvCxnSpPr>
          <p:spPr>
            <a:xfrm>
              <a:off x="1404811" y="3711376"/>
              <a:ext cx="1761574" cy="1730927"/>
            </a:xfrm>
            <a:prstGeom prst="line">
              <a:avLst/>
            </a:prstGeom>
            <a:ln w="57150">
              <a:solidFill>
                <a:srgbClr val="C00000"/>
              </a:solidFill>
              <a:headEnd type="none" w="med" len="med"/>
              <a:tailEnd type="arrow" w="med" len="med"/>
            </a:ln>
          </p:spPr>
          <p:style>
            <a:lnRef idx="3">
              <a:schemeClr val="accent2"/>
            </a:lnRef>
            <a:fillRef idx="0">
              <a:schemeClr val="accent2"/>
            </a:fillRef>
            <a:effectRef idx="2">
              <a:schemeClr val="accent2"/>
            </a:effectRef>
            <a:fontRef idx="minor">
              <a:schemeClr val="tx1"/>
            </a:fontRef>
          </p:style>
        </p:cxnSp>
        <p:grpSp>
          <p:nvGrpSpPr>
            <p:cNvPr id="42" name="Group 41">
              <a:extLst>
                <a:ext uri="{FF2B5EF4-FFF2-40B4-BE49-F238E27FC236}">
                  <a16:creationId xmlns:a16="http://schemas.microsoft.com/office/drawing/2014/main" id="{608161AE-415F-E887-8BFD-05DD7219AE31}"/>
                </a:ext>
              </a:extLst>
            </p:cNvPr>
            <p:cNvGrpSpPr/>
            <p:nvPr/>
          </p:nvGrpSpPr>
          <p:grpSpPr>
            <a:xfrm>
              <a:off x="3239833" y="5338511"/>
              <a:ext cx="6900216" cy="693043"/>
              <a:chOff x="3239833" y="5338511"/>
              <a:chExt cx="6900216" cy="693043"/>
            </a:xfrm>
          </p:grpSpPr>
          <p:sp>
            <p:nvSpPr>
              <p:cNvPr id="6" name="Google Shape;227;gbfcfb1a445_0_6">
                <a:extLst>
                  <a:ext uri="{FF2B5EF4-FFF2-40B4-BE49-F238E27FC236}">
                    <a16:creationId xmlns:a16="http://schemas.microsoft.com/office/drawing/2014/main" id="{3F50EEEB-EC6C-5228-E13D-43268B66F526}"/>
                  </a:ext>
                </a:extLst>
              </p:cNvPr>
              <p:cNvSpPr txBox="1"/>
              <p:nvPr/>
            </p:nvSpPr>
            <p:spPr>
              <a:xfrm>
                <a:off x="4215499" y="5338511"/>
                <a:ext cx="5924550" cy="677078"/>
              </a:xfrm>
              <a:prstGeom prst="rect">
                <a:avLst/>
              </a:prstGeom>
              <a:noFill/>
              <a:ln>
                <a:noFill/>
              </a:ln>
            </p:spPr>
            <p:txBody>
              <a:bodyPr spcFirstLastPara="1" wrap="square" lIns="91425" tIns="91425" rIns="91425" bIns="91425" anchor="t" anchorCtr="0">
                <a:spAutoFit/>
              </a:bodyPr>
              <a:lstStyle/>
              <a:p>
                <a:pPr lvl="0">
                  <a:buClr>
                    <a:srgbClr val="000000"/>
                  </a:buClr>
                  <a:buSzPts val="2400"/>
                </a:pPr>
                <a:r>
                  <a:rPr lang="en-US" sz="3200">
                    <a:solidFill>
                      <a:srgbClr val="000000"/>
                    </a:solidFill>
                    <a:latin typeface="Muli"/>
                    <a:ea typeface="Muli"/>
                    <a:cs typeface="Muli"/>
                    <a:sym typeface="Muli"/>
                  </a:rPr>
                  <a:t>Auxiliary PM Reduction Efforts</a:t>
                </a:r>
                <a:endParaRPr sz="2800" i="0" u="none" strike="noStrike" cap="none">
                  <a:solidFill>
                    <a:srgbClr val="000000"/>
                  </a:solidFill>
                  <a:latin typeface="Muli"/>
                  <a:ea typeface="Muli"/>
                  <a:cs typeface="Muli"/>
                  <a:sym typeface="Muli"/>
                </a:endParaRPr>
              </a:p>
            </p:txBody>
          </p:sp>
          <p:pic>
            <p:nvPicPr>
              <p:cNvPr id="26" name="Picture 25">
                <a:extLst>
                  <a:ext uri="{FF2B5EF4-FFF2-40B4-BE49-F238E27FC236}">
                    <a16:creationId xmlns:a16="http://schemas.microsoft.com/office/drawing/2014/main" id="{2FEB5F13-80D2-9E43-6DE1-5A299BEB35E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39833" y="5338511"/>
                <a:ext cx="693043" cy="693043"/>
              </a:xfrm>
              <a:prstGeom prst="rect">
                <a:avLst/>
              </a:prstGeom>
            </p:spPr>
          </p:pic>
        </p:grpSp>
      </p:grpSp>
      <p:grpSp>
        <p:nvGrpSpPr>
          <p:cNvPr id="39" name="Group 38">
            <a:extLst>
              <a:ext uri="{FF2B5EF4-FFF2-40B4-BE49-F238E27FC236}">
                <a16:creationId xmlns:a16="http://schemas.microsoft.com/office/drawing/2014/main" id="{8F5CCC3D-DD0E-438C-9949-3A59E6E90C2C}"/>
              </a:ext>
            </a:extLst>
          </p:cNvPr>
          <p:cNvGrpSpPr/>
          <p:nvPr/>
        </p:nvGrpSpPr>
        <p:grpSpPr>
          <a:xfrm>
            <a:off x="485931" y="3091543"/>
            <a:ext cx="1924452" cy="1089696"/>
            <a:chOff x="485931" y="3091543"/>
            <a:chExt cx="1924452" cy="1089696"/>
          </a:xfrm>
        </p:grpSpPr>
        <p:sp>
          <p:nvSpPr>
            <p:cNvPr id="3" name="Rectangle 2">
              <a:extLst>
                <a:ext uri="{FF2B5EF4-FFF2-40B4-BE49-F238E27FC236}">
                  <a16:creationId xmlns:a16="http://schemas.microsoft.com/office/drawing/2014/main" id="{9043DBED-F824-4B45-A1BB-01E151CCF821}"/>
                </a:ext>
              </a:extLst>
            </p:cNvPr>
            <p:cNvSpPr/>
            <p:nvPr/>
          </p:nvSpPr>
          <p:spPr>
            <a:xfrm>
              <a:off x="485931" y="3091543"/>
              <a:ext cx="1924452" cy="108969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224;gbfcfb1a445_0_6">
              <a:extLst>
                <a:ext uri="{FF2B5EF4-FFF2-40B4-BE49-F238E27FC236}">
                  <a16:creationId xmlns:a16="http://schemas.microsoft.com/office/drawing/2014/main" id="{79AB485D-7B35-48A7-B892-13BD29A9D395}"/>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531997" y="3174385"/>
              <a:ext cx="1821872" cy="924012"/>
            </a:xfrm>
            <a:prstGeom prst="rect">
              <a:avLst/>
            </a:prstGeom>
            <a:noFill/>
            <a:ln>
              <a:noFill/>
            </a:ln>
          </p:spPr>
        </p:pic>
      </p:grpSp>
    </p:spTree>
    <p:extLst>
      <p:ext uri="{BB962C8B-B14F-4D97-AF65-F5344CB8AC3E}">
        <p14:creationId xmlns:p14="http://schemas.microsoft.com/office/powerpoint/2010/main" val="5335407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ircle(in)">
                                      <p:cBhvr>
                                        <p:cTn id="7" dur="1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750"/>
                                        <p:tgtEl>
                                          <p:spTgt spid="43"/>
                                        </p:tgtEl>
                                      </p:cBhvr>
                                    </p:animEffect>
                                  </p:childTnLst>
                                </p:cTn>
                              </p:par>
                            </p:childTnLst>
                          </p:cTn>
                        </p:par>
                        <p:par>
                          <p:cTn id="13" fill="hold">
                            <p:stCondLst>
                              <p:cond delay="750"/>
                            </p:stCondLst>
                            <p:childTnLst>
                              <p:par>
                                <p:cTn id="14" presetID="22" presetClass="entr" presetSubtype="8"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left)">
                                      <p:cBhvr>
                                        <p:cTn id="16" dur="750"/>
                                        <p:tgtEl>
                                          <p:spTgt spid="44"/>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750"/>
                                        <p:tgtEl>
                                          <p:spTgt spid="45"/>
                                        </p:tgtEl>
                                      </p:cBhvr>
                                    </p:animEffect>
                                  </p:childTnLst>
                                </p:cTn>
                              </p:par>
                            </p:childTnLst>
                          </p:cTn>
                        </p:par>
                        <p:par>
                          <p:cTn id="21" fill="hold">
                            <p:stCondLst>
                              <p:cond delay="2250"/>
                            </p:stCondLst>
                            <p:childTnLst>
                              <p:par>
                                <p:cTn id="22" presetID="22" presetClass="entr" presetSubtype="8" fill="hold"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left)">
                                      <p:cBhvr>
                                        <p:cTn id="24" dur="750"/>
                                        <p:tgtEl>
                                          <p:spTgt spid="46"/>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ipe(left)">
                                      <p:cBhvr>
                                        <p:cTn id="28" dur="750"/>
                                        <p:tgtEl>
                                          <p:spTgt spid="47"/>
                                        </p:tgtEl>
                                      </p:cBhvr>
                                    </p:animEffect>
                                  </p:childTnLst>
                                </p:cTn>
                              </p:par>
                            </p:childTnLst>
                          </p:cTn>
                        </p:par>
                        <p:par>
                          <p:cTn id="29" fill="hold">
                            <p:stCondLst>
                              <p:cond delay="3750"/>
                            </p:stCondLst>
                            <p:childTnLst>
                              <p:par>
                                <p:cTn id="30" presetID="22" presetClass="entr" presetSubtype="8" fill="hold"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left)">
                                      <p:cBhvr>
                                        <p:cTn id="32" dur="7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Google Shape;111;p2">
            <a:extLst>
              <a:ext uri="{FF2B5EF4-FFF2-40B4-BE49-F238E27FC236}">
                <a16:creationId xmlns:a16="http://schemas.microsoft.com/office/drawing/2014/main" id="{49C76D68-FEDA-4F93-B2C5-5EE1C404A7B0}"/>
              </a:ext>
            </a:extLst>
          </p:cNvPr>
          <p:cNvSpPr txBox="1">
            <a:spLocks noGrp="1"/>
          </p:cNvSpPr>
          <p:nvPr>
            <p:ph type="body" idx="1"/>
          </p:nvPr>
        </p:nvSpPr>
        <p:spPr>
          <a:xfrm>
            <a:off x="2291818" y="5189559"/>
            <a:ext cx="1170432" cy="48463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88E5A"/>
              </a:buClr>
              <a:buSzPts val="2000"/>
              <a:buNone/>
            </a:pPr>
            <a:r>
              <a:rPr lang="en-US" sz="2667" b="1">
                <a:solidFill>
                  <a:srgbClr val="288E5A"/>
                </a:solidFill>
                <a:latin typeface="Arial"/>
                <a:ea typeface="Arial"/>
                <a:cs typeface="Arial"/>
                <a:sym typeface="Arial"/>
              </a:rPr>
              <a:t>2020</a:t>
            </a:r>
            <a:endParaRPr sz="1200" b="1">
              <a:solidFill>
                <a:srgbClr val="288E5A"/>
              </a:solidFill>
            </a:endParaRPr>
          </a:p>
        </p:txBody>
      </p:sp>
      <p:sp>
        <p:nvSpPr>
          <p:cNvPr id="52" name="Google Shape;114;p2">
            <a:extLst>
              <a:ext uri="{FF2B5EF4-FFF2-40B4-BE49-F238E27FC236}">
                <a16:creationId xmlns:a16="http://schemas.microsoft.com/office/drawing/2014/main" id="{3BF4F447-36DB-4B88-8C75-86D305F60F7A}"/>
              </a:ext>
            </a:extLst>
          </p:cNvPr>
          <p:cNvSpPr txBox="1"/>
          <p:nvPr/>
        </p:nvSpPr>
        <p:spPr>
          <a:xfrm>
            <a:off x="4062557" y="5189559"/>
            <a:ext cx="1170432" cy="48463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2667" b="1" i="0" u="none" strike="noStrike" cap="none">
                <a:solidFill>
                  <a:srgbClr val="288E5A"/>
                </a:solidFill>
                <a:latin typeface="Arial"/>
                <a:ea typeface="Arial"/>
                <a:cs typeface="Arial"/>
                <a:sym typeface="Arial"/>
              </a:rPr>
              <a:t>2021</a:t>
            </a:r>
            <a:endParaRPr sz="1200" b="1" i="0" u="none" strike="noStrike" cap="none">
              <a:solidFill>
                <a:srgbClr val="288E5A"/>
              </a:solidFill>
              <a:latin typeface="Calibri"/>
              <a:ea typeface="Calibri"/>
              <a:cs typeface="Calibri"/>
              <a:sym typeface="Calibri"/>
            </a:endParaRPr>
          </a:p>
        </p:txBody>
      </p:sp>
      <p:sp>
        <p:nvSpPr>
          <p:cNvPr id="53" name="Google Shape;115;p2">
            <a:extLst>
              <a:ext uri="{FF2B5EF4-FFF2-40B4-BE49-F238E27FC236}">
                <a16:creationId xmlns:a16="http://schemas.microsoft.com/office/drawing/2014/main" id="{E5927EAA-7BB6-42B3-B646-E8C72A372874}"/>
              </a:ext>
            </a:extLst>
          </p:cNvPr>
          <p:cNvSpPr txBox="1"/>
          <p:nvPr/>
        </p:nvSpPr>
        <p:spPr>
          <a:xfrm>
            <a:off x="5997723" y="5189559"/>
            <a:ext cx="1170432" cy="48463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2667" b="1" i="0" u="none" strike="noStrike" cap="none">
                <a:solidFill>
                  <a:srgbClr val="288E5A"/>
                </a:solidFill>
                <a:latin typeface="Arial"/>
                <a:ea typeface="Arial"/>
                <a:cs typeface="Arial"/>
                <a:sym typeface="Arial"/>
              </a:rPr>
              <a:t>2022</a:t>
            </a:r>
            <a:endParaRPr sz="1200" b="1" i="0" u="none" strike="noStrike" cap="none">
              <a:solidFill>
                <a:srgbClr val="288E5A"/>
              </a:solidFill>
              <a:latin typeface="Calibri"/>
              <a:ea typeface="Calibri"/>
              <a:cs typeface="Calibri"/>
              <a:sym typeface="Calibri"/>
            </a:endParaRPr>
          </a:p>
        </p:txBody>
      </p:sp>
      <p:sp>
        <p:nvSpPr>
          <p:cNvPr id="54" name="Google Shape;116;p2">
            <a:extLst>
              <a:ext uri="{FF2B5EF4-FFF2-40B4-BE49-F238E27FC236}">
                <a16:creationId xmlns:a16="http://schemas.microsoft.com/office/drawing/2014/main" id="{5B53C443-8988-4109-B988-FECB96369846}"/>
              </a:ext>
            </a:extLst>
          </p:cNvPr>
          <p:cNvSpPr txBox="1"/>
          <p:nvPr/>
        </p:nvSpPr>
        <p:spPr>
          <a:xfrm>
            <a:off x="8098173" y="5189559"/>
            <a:ext cx="1170432" cy="48463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2667" b="1" i="0" u="none" strike="noStrike" cap="none">
                <a:solidFill>
                  <a:srgbClr val="288E5A"/>
                </a:solidFill>
                <a:latin typeface="Arial"/>
                <a:ea typeface="Arial"/>
                <a:cs typeface="Arial"/>
                <a:sym typeface="Arial"/>
              </a:rPr>
              <a:t>2023</a:t>
            </a:r>
            <a:endParaRPr sz="1200" b="1" i="0" u="none" strike="noStrike" cap="none">
              <a:solidFill>
                <a:srgbClr val="288E5A"/>
              </a:solidFill>
              <a:latin typeface="Calibri"/>
              <a:ea typeface="Calibri"/>
              <a:cs typeface="Calibri"/>
              <a:sym typeface="Calibri"/>
            </a:endParaRPr>
          </a:p>
        </p:txBody>
      </p:sp>
      <p:sp>
        <p:nvSpPr>
          <p:cNvPr id="55" name="Google Shape;117;p2">
            <a:extLst>
              <a:ext uri="{FF2B5EF4-FFF2-40B4-BE49-F238E27FC236}">
                <a16:creationId xmlns:a16="http://schemas.microsoft.com/office/drawing/2014/main" id="{AB817585-CBB5-4032-A64B-E31E6FD2F246}"/>
              </a:ext>
            </a:extLst>
          </p:cNvPr>
          <p:cNvSpPr txBox="1"/>
          <p:nvPr/>
        </p:nvSpPr>
        <p:spPr>
          <a:xfrm>
            <a:off x="9969465" y="5189559"/>
            <a:ext cx="1170432" cy="48463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2667" b="1" i="0" u="none" strike="noStrike" cap="none">
                <a:solidFill>
                  <a:srgbClr val="288E5A"/>
                </a:solidFill>
                <a:latin typeface="Arial"/>
                <a:ea typeface="Arial"/>
                <a:cs typeface="Arial"/>
                <a:sym typeface="Arial"/>
              </a:rPr>
              <a:t>2024</a:t>
            </a:r>
            <a:endParaRPr sz="1200" b="1" i="0" u="none" strike="noStrike" cap="none">
              <a:solidFill>
                <a:srgbClr val="288E5A"/>
              </a:solidFill>
              <a:latin typeface="Calibri"/>
              <a:ea typeface="Calibri"/>
              <a:cs typeface="Calibri"/>
              <a:sym typeface="Calibri"/>
            </a:endParaRPr>
          </a:p>
        </p:txBody>
      </p:sp>
      <p:sp>
        <p:nvSpPr>
          <p:cNvPr id="56" name="Rectangle 55">
            <a:extLst>
              <a:ext uri="{FF2B5EF4-FFF2-40B4-BE49-F238E27FC236}">
                <a16:creationId xmlns:a16="http://schemas.microsoft.com/office/drawing/2014/main" id="{EC90518B-D993-4120-90F3-8BA52A2BC2E9}"/>
              </a:ext>
            </a:extLst>
          </p:cNvPr>
          <p:cNvSpPr/>
          <p:nvPr/>
        </p:nvSpPr>
        <p:spPr>
          <a:xfrm>
            <a:off x="1388774" y="2920675"/>
            <a:ext cx="10900199" cy="2279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Google Shape;97;p2">
            <a:extLst>
              <a:ext uri="{FF2B5EF4-FFF2-40B4-BE49-F238E27FC236}">
                <a16:creationId xmlns:a16="http://schemas.microsoft.com/office/drawing/2014/main" id="{6B4A4B43-A2E8-9CFA-34BE-70BE8989737D}"/>
              </a:ext>
            </a:extLst>
          </p:cNvPr>
          <p:cNvCxnSpPr/>
          <p:nvPr/>
        </p:nvCxnSpPr>
        <p:spPr>
          <a:xfrm>
            <a:off x="9626387" y="1636857"/>
            <a:ext cx="0" cy="3531759"/>
          </a:xfrm>
          <a:prstGeom prst="straightConnector1">
            <a:avLst/>
          </a:prstGeom>
          <a:noFill/>
          <a:ln w="38100" cap="flat" cmpd="sng">
            <a:solidFill>
              <a:schemeClr val="dk1">
                <a:alpha val="29019"/>
              </a:schemeClr>
            </a:solidFill>
            <a:prstDash val="solid"/>
            <a:miter lim="800000"/>
            <a:headEnd type="none" w="sm" len="sm"/>
            <a:tailEnd type="none" w="sm" len="sm"/>
          </a:ln>
        </p:spPr>
      </p:cxnSp>
      <p:cxnSp>
        <p:nvCxnSpPr>
          <p:cNvPr id="6" name="Google Shape;98;p2">
            <a:extLst>
              <a:ext uri="{FF2B5EF4-FFF2-40B4-BE49-F238E27FC236}">
                <a16:creationId xmlns:a16="http://schemas.microsoft.com/office/drawing/2014/main" id="{97A8FD07-121C-5145-5023-1D0B4A106FB9}"/>
              </a:ext>
            </a:extLst>
          </p:cNvPr>
          <p:cNvCxnSpPr/>
          <p:nvPr/>
        </p:nvCxnSpPr>
        <p:spPr>
          <a:xfrm>
            <a:off x="9626386" y="5151917"/>
            <a:ext cx="1" cy="358052"/>
          </a:xfrm>
          <a:prstGeom prst="straightConnector1">
            <a:avLst/>
          </a:prstGeom>
          <a:noFill/>
          <a:ln w="38100" cap="flat" cmpd="sng">
            <a:solidFill>
              <a:schemeClr val="dk1"/>
            </a:solidFill>
            <a:prstDash val="solid"/>
            <a:miter lim="800000"/>
            <a:headEnd type="none" w="sm" len="sm"/>
            <a:tailEnd type="oval" w="med" len="med"/>
          </a:ln>
        </p:spPr>
      </p:cxnSp>
      <p:cxnSp>
        <p:nvCxnSpPr>
          <p:cNvPr id="7" name="Google Shape;99;p2">
            <a:extLst>
              <a:ext uri="{FF2B5EF4-FFF2-40B4-BE49-F238E27FC236}">
                <a16:creationId xmlns:a16="http://schemas.microsoft.com/office/drawing/2014/main" id="{A47CB5F7-5320-DFD7-DA18-2D5D6B2F1F26}"/>
              </a:ext>
            </a:extLst>
          </p:cNvPr>
          <p:cNvCxnSpPr/>
          <p:nvPr/>
        </p:nvCxnSpPr>
        <p:spPr>
          <a:xfrm>
            <a:off x="11477355" y="1674727"/>
            <a:ext cx="0" cy="3496243"/>
          </a:xfrm>
          <a:prstGeom prst="straightConnector1">
            <a:avLst/>
          </a:prstGeom>
          <a:noFill/>
          <a:ln w="38100" cap="flat" cmpd="sng">
            <a:solidFill>
              <a:schemeClr val="dk1">
                <a:alpha val="29019"/>
              </a:schemeClr>
            </a:solidFill>
            <a:prstDash val="solid"/>
            <a:miter lim="800000"/>
            <a:headEnd type="none" w="sm" len="sm"/>
            <a:tailEnd type="none" w="sm" len="sm"/>
          </a:ln>
        </p:spPr>
      </p:cxnSp>
      <p:cxnSp>
        <p:nvCxnSpPr>
          <p:cNvPr id="8" name="Google Shape;100;p2">
            <a:extLst>
              <a:ext uri="{FF2B5EF4-FFF2-40B4-BE49-F238E27FC236}">
                <a16:creationId xmlns:a16="http://schemas.microsoft.com/office/drawing/2014/main" id="{A97F395F-CB7B-FCFB-D299-1233981EDE3A}"/>
              </a:ext>
            </a:extLst>
          </p:cNvPr>
          <p:cNvCxnSpPr/>
          <p:nvPr/>
        </p:nvCxnSpPr>
        <p:spPr>
          <a:xfrm>
            <a:off x="7572491" y="1659954"/>
            <a:ext cx="0" cy="3529098"/>
          </a:xfrm>
          <a:prstGeom prst="straightConnector1">
            <a:avLst/>
          </a:prstGeom>
          <a:noFill/>
          <a:ln w="38100" cap="flat" cmpd="sng">
            <a:solidFill>
              <a:schemeClr val="dk1">
                <a:alpha val="29019"/>
              </a:schemeClr>
            </a:solidFill>
            <a:prstDash val="solid"/>
            <a:miter lim="800000"/>
            <a:headEnd type="none" w="sm" len="sm"/>
            <a:tailEnd type="none" w="sm" len="sm"/>
          </a:ln>
        </p:spPr>
      </p:cxnSp>
      <p:cxnSp>
        <p:nvCxnSpPr>
          <p:cNvPr id="9" name="Google Shape;101;p2">
            <a:extLst>
              <a:ext uri="{FF2B5EF4-FFF2-40B4-BE49-F238E27FC236}">
                <a16:creationId xmlns:a16="http://schemas.microsoft.com/office/drawing/2014/main" id="{BA4215B7-C71C-8234-6C22-BC2F0BFF133C}"/>
              </a:ext>
            </a:extLst>
          </p:cNvPr>
          <p:cNvCxnSpPr/>
          <p:nvPr/>
        </p:nvCxnSpPr>
        <p:spPr>
          <a:xfrm>
            <a:off x="5584987" y="1674727"/>
            <a:ext cx="0" cy="3493889"/>
          </a:xfrm>
          <a:prstGeom prst="straightConnector1">
            <a:avLst/>
          </a:prstGeom>
          <a:noFill/>
          <a:ln w="38100" cap="flat" cmpd="sng">
            <a:solidFill>
              <a:schemeClr val="dk1">
                <a:alpha val="29019"/>
              </a:schemeClr>
            </a:solidFill>
            <a:prstDash val="solid"/>
            <a:miter lim="800000"/>
            <a:headEnd type="none" w="sm" len="sm"/>
            <a:tailEnd type="none" w="sm" len="sm"/>
          </a:ln>
        </p:spPr>
      </p:cxnSp>
      <p:cxnSp>
        <p:nvCxnSpPr>
          <p:cNvPr id="10" name="Google Shape;102;p2">
            <a:extLst>
              <a:ext uri="{FF2B5EF4-FFF2-40B4-BE49-F238E27FC236}">
                <a16:creationId xmlns:a16="http://schemas.microsoft.com/office/drawing/2014/main" id="{4BF448A0-52FE-3286-7F40-228610640CC7}"/>
              </a:ext>
            </a:extLst>
          </p:cNvPr>
          <p:cNvCxnSpPr/>
          <p:nvPr/>
        </p:nvCxnSpPr>
        <p:spPr>
          <a:xfrm>
            <a:off x="3774427" y="1674727"/>
            <a:ext cx="0" cy="3496243"/>
          </a:xfrm>
          <a:prstGeom prst="straightConnector1">
            <a:avLst/>
          </a:prstGeom>
          <a:noFill/>
          <a:ln w="38100" cap="flat" cmpd="sng">
            <a:solidFill>
              <a:schemeClr val="dk1">
                <a:alpha val="29019"/>
              </a:schemeClr>
            </a:solidFill>
            <a:prstDash val="solid"/>
            <a:miter lim="800000"/>
            <a:headEnd type="none" w="sm" len="sm"/>
            <a:tailEnd type="none" w="sm" len="sm"/>
          </a:ln>
        </p:spPr>
      </p:cxnSp>
      <p:cxnSp>
        <p:nvCxnSpPr>
          <p:cNvPr id="11" name="Google Shape;103;p2">
            <a:extLst>
              <a:ext uri="{FF2B5EF4-FFF2-40B4-BE49-F238E27FC236}">
                <a16:creationId xmlns:a16="http://schemas.microsoft.com/office/drawing/2014/main" id="{00E42B19-A948-5627-5E39-18748B9894F3}"/>
              </a:ext>
            </a:extLst>
          </p:cNvPr>
          <p:cNvCxnSpPr/>
          <p:nvPr/>
        </p:nvCxnSpPr>
        <p:spPr>
          <a:xfrm>
            <a:off x="1945500" y="1674727"/>
            <a:ext cx="0" cy="3493889"/>
          </a:xfrm>
          <a:prstGeom prst="straightConnector1">
            <a:avLst/>
          </a:prstGeom>
          <a:noFill/>
          <a:ln w="38100" cap="flat" cmpd="sng">
            <a:solidFill>
              <a:schemeClr val="dk1">
                <a:alpha val="29019"/>
              </a:schemeClr>
            </a:solidFill>
            <a:prstDash val="solid"/>
            <a:miter lim="800000"/>
            <a:headEnd type="none" w="sm" len="sm"/>
            <a:tailEnd type="none" w="sm" len="sm"/>
          </a:ln>
        </p:spPr>
      </p:cxnSp>
      <p:cxnSp>
        <p:nvCxnSpPr>
          <p:cNvPr id="12" name="Google Shape;104;p2">
            <a:extLst>
              <a:ext uri="{FF2B5EF4-FFF2-40B4-BE49-F238E27FC236}">
                <a16:creationId xmlns:a16="http://schemas.microsoft.com/office/drawing/2014/main" id="{BBBD12AC-1C76-8347-8E0C-559894DC1F12}"/>
              </a:ext>
            </a:extLst>
          </p:cNvPr>
          <p:cNvCxnSpPr/>
          <p:nvPr/>
        </p:nvCxnSpPr>
        <p:spPr>
          <a:xfrm>
            <a:off x="11473349" y="5170966"/>
            <a:ext cx="0" cy="358200"/>
          </a:xfrm>
          <a:prstGeom prst="straightConnector1">
            <a:avLst/>
          </a:prstGeom>
          <a:noFill/>
          <a:ln w="38100" cap="flat" cmpd="sng">
            <a:solidFill>
              <a:schemeClr val="dk1"/>
            </a:solidFill>
            <a:prstDash val="solid"/>
            <a:miter lim="800000"/>
            <a:headEnd type="none" w="sm" len="sm"/>
            <a:tailEnd type="oval" w="med" len="med"/>
          </a:ln>
        </p:spPr>
      </p:cxnSp>
      <p:cxnSp>
        <p:nvCxnSpPr>
          <p:cNvPr id="13" name="Google Shape;105;p2">
            <a:extLst>
              <a:ext uri="{FF2B5EF4-FFF2-40B4-BE49-F238E27FC236}">
                <a16:creationId xmlns:a16="http://schemas.microsoft.com/office/drawing/2014/main" id="{C5FD671F-9488-4B81-712E-DC1856305EEE}"/>
              </a:ext>
            </a:extLst>
          </p:cNvPr>
          <p:cNvCxnSpPr/>
          <p:nvPr/>
        </p:nvCxnSpPr>
        <p:spPr>
          <a:xfrm>
            <a:off x="7573012" y="5144344"/>
            <a:ext cx="1" cy="358052"/>
          </a:xfrm>
          <a:prstGeom prst="straightConnector1">
            <a:avLst/>
          </a:prstGeom>
          <a:noFill/>
          <a:ln w="38100" cap="flat" cmpd="sng">
            <a:solidFill>
              <a:schemeClr val="dk1"/>
            </a:solidFill>
            <a:prstDash val="solid"/>
            <a:miter lim="800000"/>
            <a:headEnd type="none" w="sm" len="sm"/>
            <a:tailEnd type="oval" w="med" len="med"/>
          </a:ln>
        </p:spPr>
      </p:cxnSp>
      <p:cxnSp>
        <p:nvCxnSpPr>
          <p:cNvPr id="14" name="Google Shape;106;p2">
            <a:extLst>
              <a:ext uri="{FF2B5EF4-FFF2-40B4-BE49-F238E27FC236}">
                <a16:creationId xmlns:a16="http://schemas.microsoft.com/office/drawing/2014/main" id="{B0A81D0E-009E-D3FF-F46E-B4B6953EEAD0}"/>
              </a:ext>
            </a:extLst>
          </p:cNvPr>
          <p:cNvCxnSpPr/>
          <p:nvPr/>
        </p:nvCxnSpPr>
        <p:spPr>
          <a:xfrm>
            <a:off x="5583511" y="5168616"/>
            <a:ext cx="1" cy="358052"/>
          </a:xfrm>
          <a:prstGeom prst="straightConnector1">
            <a:avLst/>
          </a:prstGeom>
          <a:noFill/>
          <a:ln w="38100" cap="flat" cmpd="sng">
            <a:solidFill>
              <a:schemeClr val="dk1"/>
            </a:solidFill>
            <a:prstDash val="solid"/>
            <a:miter lim="800000"/>
            <a:headEnd type="none" w="sm" len="sm"/>
            <a:tailEnd type="oval" w="med" len="med"/>
          </a:ln>
        </p:spPr>
      </p:cxnSp>
      <p:cxnSp>
        <p:nvCxnSpPr>
          <p:cNvPr id="15" name="Google Shape;107;p2">
            <a:extLst>
              <a:ext uri="{FF2B5EF4-FFF2-40B4-BE49-F238E27FC236}">
                <a16:creationId xmlns:a16="http://schemas.microsoft.com/office/drawing/2014/main" id="{CA6959C5-055D-B857-A0B6-97D3B7C084F0}"/>
              </a:ext>
            </a:extLst>
          </p:cNvPr>
          <p:cNvCxnSpPr/>
          <p:nvPr/>
        </p:nvCxnSpPr>
        <p:spPr>
          <a:xfrm>
            <a:off x="3773363" y="5144344"/>
            <a:ext cx="1" cy="358052"/>
          </a:xfrm>
          <a:prstGeom prst="straightConnector1">
            <a:avLst/>
          </a:prstGeom>
          <a:noFill/>
          <a:ln w="38100" cap="flat" cmpd="sng">
            <a:solidFill>
              <a:schemeClr val="dk1"/>
            </a:solidFill>
            <a:prstDash val="solid"/>
            <a:miter lim="800000"/>
            <a:headEnd type="none" w="sm" len="sm"/>
            <a:tailEnd type="oval" w="med" len="med"/>
          </a:ln>
        </p:spPr>
      </p:cxnSp>
      <p:cxnSp>
        <p:nvCxnSpPr>
          <p:cNvPr id="16" name="Google Shape;108;p2">
            <a:extLst>
              <a:ext uri="{FF2B5EF4-FFF2-40B4-BE49-F238E27FC236}">
                <a16:creationId xmlns:a16="http://schemas.microsoft.com/office/drawing/2014/main" id="{26631BC0-9B33-11BD-E784-E781FAF263DB}"/>
              </a:ext>
            </a:extLst>
          </p:cNvPr>
          <p:cNvCxnSpPr/>
          <p:nvPr/>
        </p:nvCxnSpPr>
        <p:spPr>
          <a:xfrm>
            <a:off x="1946569" y="5170970"/>
            <a:ext cx="1" cy="358052"/>
          </a:xfrm>
          <a:prstGeom prst="straightConnector1">
            <a:avLst/>
          </a:prstGeom>
          <a:noFill/>
          <a:ln w="38100" cap="flat" cmpd="sng">
            <a:solidFill>
              <a:schemeClr val="dk1"/>
            </a:solidFill>
            <a:prstDash val="solid"/>
            <a:miter lim="800000"/>
            <a:headEnd type="none" w="sm" len="sm"/>
            <a:tailEnd type="oval" w="med" len="med"/>
          </a:ln>
        </p:spPr>
      </p:cxnSp>
      <p:cxnSp>
        <p:nvCxnSpPr>
          <p:cNvPr id="17" name="Google Shape;113;p2">
            <a:extLst>
              <a:ext uri="{FF2B5EF4-FFF2-40B4-BE49-F238E27FC236}">
                <a16:creationId xmlns:a16="http://schemas.microsoft.com/office/drawing/2014/main" id="{C2437AA7-4D40-D91F-241E-8064BB819E67}"/>
              </a:ext>
            </a:extLst>
          </p:cNvPr>
          <p:cNvCxnSpPr/>
          <p:nvPr/>
        </p:nvCxnSpPr>
        <p:spPr>
          <a:xfrm>
            <a:off x="1368142" y="5170970"/>
            <a:ext cx="10607040" cy="0"/>
          </a:xfrm>
          <a:prstGeom prst="straightConnector1">
            <a:avLst/>
          </a:prstGeom>
          <a:noFill/>
          <a:ln w="69850" cap="flat" cmpd="sng">
            <a:solidFill>
              <a:srgbClr val="409A6C"/>
            </a:solidFill>
            <a:prstDash val="solid"/>
            <a:miter lim="800000"/>
            <a:headEnd type="none" w="sm" len="sm"/>
            <a:tailEnd type="triangle" w="lg" len="lg"/>
          </a:ln>
        </p:spPr>
      </p:cxnSp>
      <p:sp>
        <p:nvSpPr>
          <p:cNvPr id="71" name="Google Shape;118;p2">
            <a:extLst>
              <a:ext uri="{FF2B5EF4-FFF2-40B4-BE49-F238E27FC236}">
                <a16:creationId xmlns:a16="http://schemas.microsoft.com/office/drawing/2014/main" id="{99C158BD-3BBA-4920-BC6A-E0A5C1207183}"/>
              </a:ext>
            </a:extLst>
          </p:cNvPr>
          <p:cNvSpPr/>
          <p:nvPr/>
        </p:nvSpPr>
        <p:spPr>
          <a:xfrm>
            <a:off x="1094537" y="1674727"/>
            <a:ext cx="614404" cy="664667"/>
          </a:xfrm>
          <a:prstGeom prst="rect">
            <a:avLst/>
          </a:prstGeom>
          <a:blipFill rotWithShape="1">
            <a:blip r:embed="rId2" cstate="print">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119;p2">
            <a:extLst>
              <a:ext uri="{FF2B5EF4-FFF2-40B4-BE49-F238E27FC236}">
                <a16:creationId xmlns:a16="http://schemas.microsoft.com/office/drawing/2014/main" id="{44BF2040-634D-4835-960C-8EAE295C175B}"/>
              </a:ext>
            </a:extLst>
          </p:cNvPr>
          <p:cNvSpPr/>
          <p:nvPr/>
        </p:nvSpPr>
        <p:spPr>
          <a:xfrm>
            <a:off x="1094537" y="2346485"/>
            <a:ext cx="588475" cy="680869"/>
          </a:xfrm>
          <a:prstGeom prst="rect">
            <a:avLst/>
          </a:prstGeom>
          <a:blipFill rotWithShape="1">
            <a:blip r:embed="rId3" cstate="print">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 name="Google Shape;120;p2">
            <a:extLst>
              <a:ext uri="{FF2B5EF4-FFF2-40B4-BE49-F238E27FC236}">
                <a16:creationId xmlns:a16="http://schemas.microsoft.com/office/drawing/2014/main" id="{EE696A82-F1AE-411F-B301-94CCC83F3159}"/>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026341" y="3700800"/>
            <a:ext cx="684383" cy="666236"/>
          </a:xfrm>
          <a:prstGeom prst="rect">
            <a:avLst/>
          </a:prstGeom>
          <a:noFill/>
          <a:ln>
            <a:noFill/>
          </a:ln>
        </p:spPr>
      </p:pic>
      <p:sp>
        <p:nvSpPr>
          <p:cNvPr id="74" name="Google Shape;121;p2">
            <a:extLst>
              <a:ext uri="{FF2B5EF4-FFF2-40B4-BE49-F238E27FC236}">
                <a16:creationId xmlns:a16="http://schemas.microsoft.com/office/drawing/2014/main" id="{50A922BC-2CC2-45E6-AFC7-D43A5E5EC55D}"/>
              </a:ext>
            </a:extLst>
          </p:cNvPr>
          <p:cNvSpPr txBox="1"/>
          <p:nvPr/>
        </p:nvSpPr>
        <p:spPr>
          <a:xfrm>
            <a:off x="1940738" y="1820380"/>
            <a:ext cx="1658597" cy="40087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1400" b="1" i="0" u="none" strike="noStrike" cap="none">
                <a:solidFill>
                  <a:schemeClr val="lt1"/>
                </a:solidFill>
                <a:latin typeface="Calibri"/>
                <a:ea typeface="Calibri"/>
                <a:cs typeface="Calibri"/>
                <a:sym typeface="Calibri"/>
              </a:rPr>
              <a:t>Program  Development</a:t>
            </a:r>
            <a:endParaRPr sz="1400" b="1" i="0" u="none" strike="noStrike" cap="none">
              <a:solidFill>
                <a:srgbClr val="288E5A"/>
              </a:solidFill>
              <a:latin typeface="Calibri"/>
              <a:ea typeface="Calibri"/>
              <a:cs typeface="Calibri"/>
              <a:sym typeface="Calibri"/>
            </a:endParaRPr>
          </a:p>
        </p:txBody>
      </p:sp>
      <p:sp>
        <p:nvSpPr>
          <p:cNvPr id="75" name="Google Shape;122;p2">
            <a:extLst>
              <a:ext uri="{FF2B5EF4-FFF2-40B4-BE49-F238E27FC236}">
                <a16:creationId xmlns:a16="http://schemas.microsoft.com/office/drawing/2014/main" id="{3763CC41-461E-4493-8FE8-C77991323438}"/>
              </a:ext>
            </a:extLst>
          </p:cNvPr>
          <p:cNvSpPr txBox="1"/>
          <p:nvPr/>
        </p:nvSpPr>
        <p:spPr>
          <a:xfrm>
            <a:off x="3630903" y="1820386"/>
            <a:ext cx="1134230" cy="40086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1400" b="1" i="0" u="none" strike="noStrike" cap="none">
                <a:solidFill>
                  <a:schemeClr val="lt1"/>
                </a:solidFill>
                <a:latin typeface="Calibri"/>
                <a:ea typeface="Calibri"/>
                <a:cs typeface="Calibri"/>
                <a:sym typeface="Calibri"/>
              </a:rPr>
              <a:t>Pilot Program</a:t>
            </a:r>
            <a:endParaRPr sz="1400" b="1" i="0" u="none" strike="noStrike" cap="none">
              <a:solidFill>
                <a:srgbClr val="288E5A"/>
              </a:solidFill>
              <a:latin typeface="Calibri"/>
              <a:ea typeface="Calibri"/>
              <a:cs typeface="Calibri"/>
              <a:sym typeface="Calibri"/>
            </a:endParaRPr>
          </a:p>
        </p:txBody>
      </p:sp>
      <p:sp>
        <p:nvSpPr>
          <p:cNvPr id="76" name="Google Shape;123;p2">
            <a:extLst>
              <a:ext uri="{FF2B5EF4-FFF2-40B4-BE49-F238E27FC236}">
                <a16:creationId xmlns:a16="http://schemas.microsoft.com/office/drawing/2014/main" id="{AF3BEECD-DFEE-4C5C-B25C-70C2CE9C7FD3}"/>
              </a:ext>
            </a:extLst>
          </p:cNvPr>
          <p:cNvSpPr txBox="1"/>
          <p:nvPr/>
        </p:nvSpPr>
        <p:spPr>
          <a:xfrm>
            <a:off x="4796702" y="1820379"/>
            <a:ext cx="6680654" cy="40087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1400" b="1" i="0" u="none" strike="noStrike" cap="none">
                <a:solidFill>
                  <a:schemeClr val="lt1"/>
                </a:solidFill>
                <a:latin typeface="Calibri"/>
                <a:ea typeface="Calibri"/>
                <a:cs typeface="Calibri"/>
                <a:sym typeface="Calibri"/>
              </a:rPr>
              <a:t>Full Program Implementation (~40 Homes Per Year) </a:t>
            </a:r>
            <a:endParaRPr sz="1400" b="1" i="0" u="none" strike="noStrike" cap="none">
              <a:solidFill>
                <a:srgbClr val="288E5A"/>
              </a:solidFill>
              <a:latin typeface="Calibri"/>
              <a:ea typeface="Calibri"/>
              <a:cs typeface="Calibri"/>
              <a:sym typeface="Calibri"/>
            </a:endParaRPr>
          </a:p>
        </p:txBody>
      </p:sp>
      <p:grpSp>
        <p:nvGrpSpPr>
          <p:cNvPr id="3" name="Group 2">
            <a:extLst>
              <a:ext uri="{FF2B5EF4-FFF2-40B4-BE49-F238E27FC236}">
                <a16:creationId xmlns:a16="http://schemas.microsoft.com/office/drawing/2014/main" id="{EFD42A80-0FD6-DCC0-3E62-BA4F4E2646F0}"/>
              </a:ext>
            </a:extLst>
          </p:cNvPr>
          <p:cNvGrpSpPr/>
          <p:nvPr/>
        </p:nvGrpSpPr>
        <p:grpSpPr>
          <a:xfrm>
            <a:off x="7408779" y="5249616"/>
            <a:ext cx="1463040" cy="666783"/>
            <a:chOff x="6081726" y="5314322"/>
            <a:chExt cx="1463040" cy="666783"/>
          </a:xfrm>
        </p:grpSpPr>
        <p:sp>
          <p:nvSpPr>
            <p:cNvPr id="78" name="Google Shape;124;p2">
              <a:extLst>
                <a:ext uri="{FF2B5EF4-FFF2-40B4-BE49-F238E27FC236}">
                  <a16:creationId xmlns:a16="http://schemas.microsoft.com/office/drawing/2014/main" id="{770471D2-558E-4656-98C4-A1FEE0DB0761}"/>
                </a:ext>
              </a:extLst>
            </p:cNvPr>
            <p:cNvSpPr txBox="1"/>
            <p:nvPr/>
          </p:nvSpPr>
          <p:spPr>
            <a:xfrm>
              <a:off x="6081726" y="5706785"/>
              <a:ext cx="1463040" cy="274320"/>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1800" b="1" i="0" u="none" strike="noStrike" cap="none">
                  <a:solidFill>
                    <a:schemeClr val="lt1"/>
                  </a:solidFill>
                  <a:latin typeface="Muli"/>
                  <a:ea typeface="Muli"/>
                  <a:cs typeface="Muli"/>
                  <a:sym typeface="Mul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We</a:t>
              </a:r>
              <a:r>
                <a:rPr lang="en-US" sz="1800" b="1" i="0" u="none" strike="noStrike" cap="none">
                  <a:solidFill>
                    <a:schemeClr val="lt1"/>
                  </a:solidFill>
                  <a:latin typeface="Muli"/>
                  <a:ea typeface="Muli"/>
                  <a:cs typeface="Muli"/>
                  <a:sym typeface="Muli"/>
                </a:rPr>
                <a:t> Are Here</a:t>
              </a:r>
              <a:endParaRPr sz="1800" b="1" i="0" u="none" strike="noStrike" cap="none">
                <a:solidFill>
                  <a:srgbClr val="288E5A"/>
                </a:solidFill>
                <a:latin typeface="Muli"/>
                <a:ea typeface="Muli"/>
                <a:cs typeface="Muli"/>
                <a:sym typeface="Muli"/>
              </a:endParaRPr>
            </a:p>
          </p:txBody>
        </p:sp>
        <p:cxnSp>
          <p:nvCxnSpPr>
            <p:cNvPr id="79" name="Google Shape;125;p2">
              <a:extLst>
                <a:ext uri="{FF2B5EF4-FFF2-40B4-BE49-F238E27FC236}">
                  <a16:creationId xmlns:a16="http://schemas.microsoft.com/office/drawing/2014/main" id="{561213BD-7A85-453E-B476-CD516BB9A783}"/>
                </a:ext>
              </a:extLst>
            </p:cNvPr>
            <p:cNvCxnSpPr>
              <a:cxnSpLocks/>
            </p:cNvCxnSpPr>
            <p:nvPr/>
          </p:nvCxnSpPr>
          <p:spPr>
            <a:xfrm flipV="1">
              <a:off x="6811521" y="5314322"/>
              <a:ext cx="3450" cy="467938"/>
            </a:xfrm>
            <a:prstGeom prst="straightConnector1">
              <a:avLst/>
            </a:prstGeom>
            <a:noFill/>
            <a:ln w="111125" cap="flat" cmpd="sng">
              <a:solidFill>
                <a:srgbClr val="C55A11"/>
              </a:solidFill>
              <a:prstDash val="solid"/>
              <a:miter lim="800000"/>
              <a:headEnd type="none" w="sm" len="sm"/>
              <a:tailEnd type="stealth" w="med" len="med"/>
            </a:ln>
          </p:spPr>
        </p:cxnSp>
      </p:grpSp>
      <p:sp>
        <p:nvSpPr>
          <p:cNvPr id="80" name="Google Shape;126;p2">
            <a:extLst>
              <a:ext uri="{FF2B5EF4-FFF2-40B4-BE49-F238E27FC236}">
                <a16:creationId xmlns:a16="http://schemas.microsoft.com/office/drawing/2014/main" id="{E13748A0-2B6E-470F-8971-1776EE183796}"/>
              </a:ext>
            </a:extLst>
          </p:cNvPr>
          <p:cNvSpPr/>
          <p:nvPr/>
        </p:nvSpPr>
        <p:spPr>
          <a:xfrm>
            <a:off x="1094538" y="3071789"/>
            <a:ext cx="588474" cy="529179"/>
          </a:xfrm>
          <a:prstGeom prst="rect">
            <a:avLst/>
          </a:prstGeom>
          <a:blipFill rotWithShape="1">
            <a:blip r:embed="rId5" cstate="print">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 name="Google Shape;127;p2">
            <a:extLst>
              <a:ext uri="{FF2B5EF4-FFF2-40B4-BE49-F238E27FC236}">
                <a16:creationId xmlns:a16="http://schemas.microsoft.com/office/drawing/2014/main" id="{0131D5C3-5B2B-432A-AA23-8FF9B38FA7AF}"/>
              </a:ext>
            </a:extLst>
          </p:cNvPr>
          <p:cNvSpPr/>
          <p:nvPr/>
        </p:nvSpPr>
        <p:spPr>
          <a:xfrm>
            <a:off x="1032225" y="4466869"/>
            <a:ext cx="671833" cy="666231"/>
          </a:xfrm>
          <a:prstGeom prst="rect">
            <a:avLst/>
          </a:prstGeom>
          <a:blipFill rotWithShape="1">
            <a:blip r:embed="rId6" cstate="print">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128;p2">
            <a:extLst>
              <a:ext uri="{FF2B5EF4-FFF2-40B4-BE49-F238E27FC236}">
                <a16:creationId xmlns:a16="http://schemas.microsoft.com/office/drawing/2014/main" id="{9ED7A8E2-098E-49A5-B0B9-CCED29AA81E8}"/>
              </a:ext>
            </a:extLst>
          </p:cNvPr>
          <p:cNvSpPr txBox="1"/>
          <p:nvPr/>
        </p:nvSpPr>
        <p:spPr>
          <a:xfrm>
            <a:off x="1947282" y="2486484"/>
            <a:ext cx="1081168" cy="400870"/>
          </a:xfrm>
          <a:prstGeom prst="rect">
            <a:avLst/>
          </a:prstGeom>
          <a:solidFill>
            <a:srgbClr val="409A6C"/>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1300" b="1" i="0" u="none" strike="noStrike" cap="none">
                <a:solidFill>
                  <a:schemeClr val="lt1"/>
                </a:solidFill>
                <a:latin typeface="Calibri"/>
                <a:ea typeface="Calibri"/>
                <a:cs typeface="Calibri"/>
                <a:sym typeface="Calibri"/>
              </a:rPr>
              <a:t>Program Upgrades</a:t>
            </a:r>
            <a:endParaRPr sz="1300" b="1" i="0" u="none" strike="noStrike" cap="none">
              <a:solidFill>
                <a:srgbClr val="288E5A"/>
              </a:solidFill>
              <a:latin typeface="Calibri"/>
              <a:ea typeface="Calibri"/>
              <a:cs typeface="Calibri"/>
              <a:sym typeface="Calibri"/>
            </a:endParaRPr>
          </a:p>
        </p:txBody>
      </p:sp>
      <p:sp>
        <p:nvSpPr>
          <p:cNvPr id="83" name="Google Shape;129;p2">
            <a:extLst>
              <a:ext uri="{FF2B5EF4-FFF2-40B4-BE49-F238E27FC236}">
                <a16:creationId xmlns:a16="http://schemas.microsoft.com/office/drawing/2014/main" id="{44F3CD34-0132-4609-BE46-2ED76C165C0C}"/>
              </a:ext>
            </a:extLst>
          </p:cNvPr>
          <p:cNvSpPr txBox="1"/>
          <p:nvPr/>
        </p:nvSpPr>
        <p:spPr>
          <a:xfrm>
            <a:off x="3063576" y="2486486"/>
            <a:ext cx="8409769" cy="400868"/>
          </a:xfrm>
          <a:prstGeom prst="rect">
            <a:avLst/>
          </a:prstGeom>
          <a:solidFill>
            <a:srgbClr val="409A6C"/>
          </a:solidFill>
          <a:ln>
            <a:noFill/>
          </a:ln>
        </p:spPr>
        <p:txBody>
          <a:bodyPr spcFirstLastPara="1" wrap="square" lIns="91425" tIns="45700" rIns="91425" bIns="45700" anchor="ctr" anchorCtr="0">
            <a:noAutofit/>
          </a:bodyPr>
          <a:lstStyle/>
          <a:p>
            <a:pPr lvl="0" algn="ctr">
              <a:lnSpc>
                <a:spcPct val="90000"/>
              </a:lnSpc>
              <a:buClr>
                <a:srgbClr val="288E5A"/>
              </a:buClr>
              <a:buSzPts val="2000"/>
            </a:pPr>
            <a:r>
              <a:rPr lang="en-US" sz="1300" b="1">
                <a:solidFill>
                  <a:schemeClr val="lt1"/>
                </a:solidFill>
                <a:ea typeface="Calibri"/>
                <a:cs typeface="Calibri"/>
                <a:sym typeface="Calibri"/>
              </a:rPr>
              <a:t>Sourcing, Hauling and Seasonal Delivery</a:t>
            </a:r>
            <a:endParaRPr lang="en-US" sz="1300" b="1">
              <a:solidFill>
                <a:srgbClr val="288E5A"/>
              </a:solidFill>
              <a:ea typeface="Calibri"/>
              <a:cs typeface="Calibri"/>
              <a:sym typeface="Calibri"/>
            </a:endParaRPr>
          </a:p>
        </p:txBody>
      </p:sp>
      <p:sp>
        <p:nvSpPr>
          <p:cNvPr id="88" name="Google Shape;134;p2">
            <a:extLst>
              <a:ext uri="{FF2B5EF4-FFF2-40B4-BE49-F238E27FC236}">
                <a16:creationId xmlns:a16="http://schemas.microsoft.com/office/drawing/2014/main" id="{926DAFA8-EF60-4E0B-AB9F-FC1A999E6570}"/>
              </a:ext>
            </a:extLst>
          </p:cNvPr>
          <p:cNvSpPr txBox="1"/>
          <p:nvPr/>
        </p:nvSpPr>
        <p:spPr>
          <a:xfrm>
            <a:off x="1947282" y="3131897"/>
            <a:ext cx="5585382" cy="40087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1400" b="1" i="0" u="none" strike="noStrike" cap="none">
                <a:solidFill>
                  <a:schemeClr val="lt1"/>
                </a:solidFill>
                <a:latin typeface="Calibri"/>
                <a:ea typeface="Calibri"/>
                <a:cs typeface="Calibri"/>
                <a:sym typeface="Calibri"/>
              </a:rPr>
              <a:t>Curriculum Development </a:t>
            </a:r>
            <a:endParaRPr sz="1400" b="1" i="0" u="none" strike="noStrike" cap="none">
              <a:solidFill>
                <a:srgbClr val="288E5A"/>
              </a:solidFill>
              <a:latin typeface="Calibri"/>
              <a:ea typeface="Calibri"/>
              <a:cs typeface="Calibri"/>
              <a:sym typeface="Calibri"/>
            </a:endParaRPr>
          </a:p>
        </p:txBody>
      </p:sp>
      <p:sp>
        <p:nvSpPr>
          <p:cNvPr id="89" name="Google Shape;135;p2">
            <a:extLst>
              <a:ext uri="{FF2B5EF4-FFF2-40B4-BE49-F238E27FC236}">
                <a16:creationId xmlns:a16="http://schemas.microsoft.com/office/drawing/2014/main" id="{792BD228-96B1-4DF5-AF47-40FABF7F3CFD}"/>
              </a:ext>
            </a:extLst>
          </p:cNvPr>
          <p:cNvSpPr txBox="1"/>
          <p:nvPr/>
        </p:nvSpPr>
        <p:spPr>
          <a:xfrm>
            <a:off x="7612318" y="3131897"/>
            <a:ext cx="3861025" cy="400870"/>
          </a:xfrm>
          <a:prstGeom prst="rect">
            <a:avLst/>
          </a:prstGeom>
          <a:solidFill>
            <a:schemeClr val="accent1"/>
          </a:solidFill>
          <a:ln>
            <a:noFill/>
          </a:ln>
        </p:spPr>
        <p:txBody>
          <a:bodyPr spcFirstLastPara="1" wrap="square" lIns="91425" tIns="45700" rIns="91425" bIns="45700" anchor="ctr" anchorCtr="0">
            <a:noAutofit/>
          </a:bodyPr>
          <a:lstStyle/>
          <a:p>
            <a:pPr algn="ctr">
              <a:lnSpc>
                <a:spcPct val="90000"/>
              </a:lnSpc>
              <a:buClr>
                <a:srgbClr val="288E5A"/>
              </a:buClr>
              <a:buSzPts val="2000"/>
            </a:pPr>
            <a:r>
              <a:rPr lang="en-US" sz="1400" b="1">
                <a:solidFill>
                  <a:schemeClr val="lt1"/>
                </a:solidFill>
                <a:ea typeface="Calibri"/>
                <a:cs typeface="Calibri"/>
                <a:sym typeface="Calibri"/>
              </a:rPr>
              <a:t>Coordination and Delivery</a:t>
            </a:r>
          </a:p>
        </p:txBody>
      </p:sp>
      <p:sp>
        <p:nvSpPr>
          <p:cNvPr id="93" name="Google Shape;139;p2">
            <a:extLst>
              <a:ext uri="{FF2B5EF4-FFF2-40B4-BE49-F238E27FC236}">
                <a16:creationId xmlns:a16="http://schemas.microsoft.com/office/drawing/2014/main" id="{13DC204D-D0C2-488E-B4D5-3FE3B09D4707}"/>
              </a:ext>
            </a:extLst>
          </p:cNvPr>
          <p:cNvSpPr txBox="1"/>
          <p:nvPr/>
        </p:nvSpPr>
        <p:spPr>
          <a:xfrm>
            <a:off x="1947282" y="3833483"/>
            <a:ext cx="836439" cy="400870"/>
          </a:xfrm>
          <a:prstGeom prst="rect">
            <a:avLst/>
          </a:prstGeom>
          <a:solidFill>
            <a:srgbClr val="409A6C"/>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1300" b="1" i="0" u="none" strike="noStrike" cap="none">
                <a:solidFill>
                  <a:schemeClr val="lt1"/>
                </a:solidFill>
                <a:latin typeface="Calibri"/>
                <a:ea typeface="Calibri"/>
                <a:cs typeface="Calibri"/>
                <a:sym typeface="Calibri"/>
              </a:rPr>
              <a:t>Program Creation</a:t>
            </a:r>
            <a:endParaRPr sz="1300" b="1" i="0" u="none" strike="noStrike" cap="none">
              <a:solidFill>
                <a:srgbClr val="288E5A"/>
              </a:solidFill>
              <a:latin typeface="Calibri"/>
              <a:ea typeface="Calibri"/>
              <a:cs typeface="Calibri"/>
              <a:sym typeface="Calibri"/>
            </a:endParaRPr>
          </a:p>
        </p:txBody>
      </p:sp>
      <p:sp>
        <p:nvSpPr>
          <p:cNvPr id="94" name="Google Shape;140;p2">
            <a:extLst>
              <a:ext uri="{FF2B5EF4-FFF2-40B4-BE49-F238E27FC236}">
                <a16:creationId xmlns:a16="http://schemas.microsoft.com/office/drawing/2014/main" id="{02876548-AC56-4926-8E29-2914266E7CF4}"/>
              </a:ext>
            </a:extLst>
          </p:cNvPr>
          <p:cNvSpPr txBox="1"/>
          <p:nvPr/>
        </p:nvSpPr>
        <p:spPr>
          <a:xfrm>
            <a:off x="2830378" y="3833483"/>
            <a:ext cx="1934742" cy="400870"/>
          </a:xfrm>
          <a:prstGeom prst="rect">
            <a:avLst/>
          </a:prstGeom>
          <a:solidFill>
            <a:srgbClr val="409A6C"/>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1300" b="1" i="0" u="none" strike="noStrike" cap="none">
                <a:solidFill>
                  <a:schemeClr val="lt1"/>
                </a:solidFill>
                <a:latin typeface="Calibri"/>
                <a:ea typeface="Calibri"/>
                <a:cs typeface="Calibri"/>
                <a:sym typeface="Calibri"/>
              </a:rPr>
              <a:t>Need Based Distribution</a:t>
            </a:r>
            <a:endParaRPr sz="1300" b="1" i="0" u="none" strike="noStrike" cap="none">
              <a:solidFill>
                <a:srgbClr val="288E5A"/>
              </a:solidFill>
              <a:latin typeface="Calibri"/>
              <a:ea typeface="Calibri"/>
              <a:cs typeface="Calibri"/>
              <a:sym typeface="Calibri"/>
            </a:endParaRPr>
          </a:p>
        </p:txBody>
      </p:sp>
      <p:sp>
        <p:nvSpPr>
          <p:cNvPr id="95" name="Google Shape;141;p2">
            <a:extLst>
              <a:ext uri="{FF2B5EF4-FFF2-40B4-BE49-F238E27FC236}">
                <a16:creationId xmlns:a16="http://schemas.microsoft.com/office/drawing/2014/main" id="{159B3D21-39FC-4945-8F61-4C93AD16B031}"/>
              </a:ext>
            </a:extLst>
          </p:cNvPr>
          <p:cNvSpPr txBox="1"/>
          <p:nvPr/>
        </p:nvSpPr>
        <p:spPr>
          <a:xfrm>
            <a:off x="4796702" y="3833483"/>
            <a:ext cx="6680654" cy="400870"/>
          </a:xfrm>
          <a:prstGeom prst="rect">
            <a:avLst/>
          </a:prstGeom>
          <a:solidFill>
            <a:srgbClr val="409A6C"/>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1300" b="1" i="0" u="none" strike="noStrike" cap="none">
                <a:solidFill>
                  <a:schemeClr val="lt1"/>
                </a:solidFill>
                <a:latin typeface="Calibri"/>
                <a:ea typeface="Calibri"/>
                <a:cs typeface="Calibri"/>
                <a:sym typeface="Calibri"/>
              </a:rPr>
              <a:t>Yearly Filter Replacement &amp; Program Monitoring</a:t>
            </a:r>
            <a:endParaRPr sz="1300" b="1" i="0" u="none" strike="noStrike" cap="none">
              <a:solidFill>
                <a:srgbClr val="288E5A"/>
              </a:solidFill>
              <a:latin typeface="Calibri"/>
              <a:ea typeface="Calibri"/>
              <a:cs typeface="Calibri"/>
              <a:sym typeface="Calibri"/>
            </a:endParaRPr>
          </a:p>
        </p:txBody>
      </p:sp>
      <p:sp>
        <p:nvSpPr>
          <p:cNvPr id="96" name="Google Shape;142;p2">
            <a:extLst>
              <a:ext uri="{FF2B5EF4-FFF2-40B4-BE49-F238E27FC236}">
                <a16:creationId xmlns:a16="http://schemas.microsoft.com/office/drawing/2014/main" id="{FF531C4F-B4C4-49F0-A9C3-1B6221616E91}"/>
              </a:ext>
            </a:extLst>
          </p:cNvPr>
          <p:cNvSpPr txBox="1"/>
          <p:nvPr/>
        </p:nvSpPr>
        <p:spPr>
          <a:xfrm>
            <a:off x="1945500" y="4587668"/>
            <a:ext cx="1585592" cy="400870"/>
          </a:xfrm>
          <a:prstGeom prst="rect">
            <a:avLst/>
          </a:prstGeom>
          <a:solidFill>
            <a:schemeClr val="accent1"/>
          </a:solidFill>
          <a:ln>
            <a:noFill/>
          </a:ln>
        </p:spPr>
        <p:txBody>
          <a:bodyPr spcFirstLastPara="1" wrap="square" lIns="91425" tIns="45700" rIns="91425" bIns="45700" anchor="ctr" anchorCtr="0">
            <a:noAutofit/>
          </a:bodyPr>
          <a:lstStyle/>
          <a:p>
            <a:pPr lvl="0" algn="ctr">
              <a:lnSpc>
                <a:spcPct val="90000"/>
              </a:lnSpc>
              <a:buClr>
                <a:srgbClr val="288E5A"/>
              </a:buClr>
              <a:buSzPts val="2000"/>
            </a:pPr>
            <a:r>
              <a:rPr lang="en-US" sz="1400" b="1">
                <a:solidFill>
                  <a:schemeClr val="lt1"/>
                </a:solidFill>
                <a:ea typeface="Calibri"/>
                <a:cs typeface="Calibri"/>
                <a:sym typeface="Calibri"/>
              </a:rPr>
              <a:t>Coordination</a:t>
            </a:r>
            <a:endParaRPr lang="en-US" sz="1400" b="1">
              <a:solidFill>
                <a:srgbClr val="288E5A"/>
              </a:solidFill>
              <a:ea typeface="Calibri"/>
              <a:cs typeface="Calibri"/>
              <a:sym typeface="Calibri"/>
            </a:endParaRPr>
          </a:p>
        </p:txBody>
      </p:sp>
      <p:sp>
        <p:nvSpPr>
          <p:cNvPr id="97" name="Google Shape;143;p2">
            <a:extLst>
              <a:ext uri="{FF2B5EF4-FFF2-40B4-BE49-F238E27FC236}">
                <a16:creationId xmlns:a16="http://schemas.microsoft.com/office/drawing/2014/main" id="{CE1B48A3-7E49-4A49-B1AE-9227628E47FC}"/>
              </a:ext>
            </a:extLst>
          </p:cNvPr>
          <p:cNvSpPr txBox="1"/>
          <p:nvPr/>
        </p:nvSpPr>
        <p:spPr>
          <a:xfrm>
            <a:off x="3573715" y="4587668"/>
            <a:ext cx="7903639" cy="40087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1400" b="1" i="0" u="none" strike="noStrike" cap="none">
                <a:solidFill>
                  <a:schemeClr val="lt1"/>
                </a:solidFill>
                <a:latin typeface="Calibri"/>
                <a:ea typeface="Calibri"/>
                <a:cs typeface="Calibri"/>
                <a:sym typeface="Calibri"/>
              </a:rPr>
              <a:t>Monitor &amp; Assist in Diversion Program Implementation</a:t>
            </a:r>
            <a:endParaRPr sz="1400" b="1" i="0" u="none" strike="noStrike" cap="none">
              <a:solidFill>
                <a:srgbClr val="288E5A"/>
              </a:solidFill>
              <a:latin typeface="Calibri"/>
              <a:ea typeface="Calibri"/>
              <a:cs typeface="Calibri"/>
              <a:sym typeface="Calibri"/>
            </a:endParaRPr>
          </a:p>
        </p:txBody>
      </p:sp>
      <p:sp>
        <p:nvSpPr>
          <p:cNvPr id="19" name="Title 1">
            <a:extLst>
              <a:ext uri="{FF2B5EF4-FFF2-40B4-BE49-F238E27FC236}">
                <a16:creationId xmlns:a16="http://schemas.microsoft.com/office/drawing/2014/main" id="{88E4E77D-DBCE-DF38-648D-236B33604012}"/>
              </a:ext>
            </a:extLst>
          </p:cNvPr>
          <p:cNvSpPr>
            <a:spLocks noGrp="1"/>
          </p:cNvSpPr>
          <p:nvPr>
            <p:ph type="title"/>
          </p:nvPr>
        </p:nvSpPr>
        <p:spPr>
          <a:xfrm>
            <a:off x="838200" y="242093"/>
            <a:ext cx="10515600" cy="1044576"/>
          </a:xfrm>
        </p:spPr>
        <p:txBody>
          <a:bodyPr/>
          <a:lstStyle/>
          <a:p>
            <a:r>
              <a:rPr lang="en-US"/>
              <a:t>Program Timeline – TAG 1.0</a:t>
            </a:r>
          </a:p>
        </p:txBody>
      </p:sp>
    </p:spTree>
    <p:extLst>
      <p:ext uri="{BB962C8B-B14F-4D97-AF65-F5344CB8AC3E}">
        <p14:creationId xmlns:p14="http://schemas.microsoft.com/office/powerpoint/2010/main" val="2769401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500"/>
                                        <p:tgtEl>
                                          <p:spTgt spid="17"/>
                                        </p:tgtEl>
                                      </p:cBhvr>
                                    </p:animEffect>
                                  </p:childTnLst>
                                </p:cTn>
                              </p:par>
                              <p:par>
                                <p:cTn id="8" presetID="22" presetClass="entr" presetSubtype="1" fill="hold"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4" fill="hold" nodeType="with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47" presetClass="entr" presetSubtype="0" fill="hold" grpId="0" nodeType="withEffect">
                                  <p:stCondLst>
                                    <p:cond delay="500"/>
                                  </p:stCondLst>
                                  <p:childTnLst>
                                    <p:set>
                                      <p:cBhvr>
                                        <p:cTn id="15" dur="1" fill="hold">
                                          <p:stCondLst>
                                            <p:cond delay="0"/>
                                          </p:stCondLst>
                                        </p:cTn>
                                        <p:tgtEl>
                                          <p:spTgt spid="51">
                                            <p:txEl>
                                              <p:pRg st="0" end="0"/>
                                            </p:txEl>
                                          </p:spTgt>
                                        </p:tgtEl>
                                        <p:attrNameLst>
                                          <p:attrName>style.visibility</p:attrName>
                                        </p:attrNameLst>
                                      </p:cBhvr>
                                      <p:to>
                                        <p:strVal val="visible"/>
                                      </p:to>
                                    </p:set>
                                    <p:animEffect transition="in" filter="fade">
                                      <p:cBhvr>
                                        <p:cTn id="16" dur="500"/>
                                        <p:tgtEl>
                                          <p:spTgt spid="51">
                                            <p:txEl>
                                              <p:pRg st="0" end="0"/>
                                            </p:txEl>
                                          </p:spTgt>
                                        </p:tgtEl>
                                      </p:cBhvr>
                                    </p:animEffect>
                                    <p:anim calcmode="lin" valueType="num">
                                      <p:cBhvr>
                                        <p:cTn id="17" dur="5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51">
                                            <p:txEl>
                                              <p:pRg st="0" end="0"/>
                                            </p:txEl>
                                          </p:spTgt>
                                        </p:tgtEl>
                                        <p:attrNameLst>
                                          <p:attrName>ppt_y</p:attrName>
                                        </p:attrNameLst>
                                      </p:cBhvr>
                                      <p:tavLst>
                                        <p:tav tm="0">
                                          <p:val>
                                            <p:strVal val="#ppt_y-.1"/>
                                          </p:val>
                                        </p:tav>
                                        <p:tav tm="100000">
                                          <p:val>
                                            <p:strVal val="#ppt_y"/>
                                          </p:val>
                                        </p:tav>
                                      </p:tavLst>
                                    </p:anim>
                                  </p:childTnLst>
                                </p:cTn>
                              </p:par>
                              <p:par>
                                <p:cTn id="19" presetID="22" presetClass="entr" presetSubtype="1" fill="hold" nodeType="withEffect">
                                  <p:stCondLst>
                                    <p:cond delay="50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par>
                                <p:cTn id="22" presetID="22" presetClass="entr" presetSubtype="4" fill="hold" nodeType="withEffect">
                                  <p:stCondLst>
                                    <p:cond delay="50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47" presetClass="entr" presetSubtype="0" fill="hold" grpId="0" nodeType="withEffect">
                                  <p:stCondLst>
                                    <p:cond delay="75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anim calcmode="lin" valueType="num">
                                      <p:cBhvr>
                                        <p:cTn id="28" dur="500" fill="hold"/>
                                        <p:tgtEl>
                                          <p:spTgt spid="52"/>
                                        </p:tgtEl>
                                        <p:attrNameLst>
                                          <p:attrName>ppt_x</p:attrName>
                                        </p:attrNameLst>
                                      </p:cBhvr>
                                      <p:tavLst>
                                        <p:tav tm="0">
                                          <p:val>
                                            <p:strVal val="#ppt_x"/>
                                          </p:val>
                                        </p:tav>
                                        <p:tav tm="100000">
                                          <p:val>
                                            <p:strVal val="#ppt_x"/>
                                          </p:val>
                                        </p:tav>
                                      </p:tavLst>
                                    </p:anim>
                                    <p:anim calcmode="lin" valueType="num">
                                      <p:cBhvr>
                                        <p:cTn id="29" dur="500" fill="hold"/>
                                        <p:tgtEl>
                                          <p:spTgt spid="52"/>
                                        </p:tgtEl>
                                        <p:attrNameLst>
                                          <p:attrName>ppt_y</p:attrName>
                                        </p:attrNameLst>
                                      </p:cBhvr>
                                      <p:tavLst>
                                        <p:tav tm="0">
                                          <p:val>
                                            <p:strVal val="#ppt_y-.1"/>
                                          </p:val>
                                        </p:tav>
                                        <p:tav tm="100000">
                                          <p:val>
                                            <p:strVal val="#ppt_y"/>
                                          </p:val>
                                        </p:tav>
                                      </p:tavLst>
                                    </p:anim>
                                  </p:childTnLst>
                                </p:cTn>
                              </p:par>
                              <p:par>
                                <p:cTn id="30" presetID="22" presetClass="entr" presetSubtype="1" fill="hold" nodeType="withEffect">
                                  <p:stCondLst>
                                    <p:cond delay="75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par>
                                <p:cTn id="33" presetID="22" presetClass="entr" presetSubtype="4" fill="hold" nodeType="withEffect">
                                  <p:stCondLst>
                                    <p:cond delay="75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par>
                                <p:cTn id="36" presetID="47" presetClass="entr" presetSubtype="0" fill="hold" grpId="0" nodeType="withEffect">
                                  <p:stCondLst>
                                    <p:cond delay="100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anim calcmode="lin" valueType="num">
                                      <p:cBhvr>
                                        <p:cTn id="39" dur="500" fill="hold"/>
                                        <p:tgtEl>
                                          <p:spTgt spid="53"/>
                                        </p:tgtEl>
                                        <p:attrNameLst>
                                          <p:attrName>ppt_x</p:attrName>
                                        </p:attrNameLst>
                                      </p:cBhvr>
                                      <p:tavLst>
                                        <p:tav tm="0">
                                          <p:val>
                                            <p:strVal val="#ppt_x"/>
                                          </p:val>
                                        </p:tav>
                                        <p:tav tm="100000">
                                          <p:val>
                                            <p:strVal val="#ppt_x"/>
                                          </p:val>
                                        </p:tav>
                                      </p:tavLst>
                                    </p:anim>
                                    <p:anim calcmode="lin" valueType="num">
                                      <p:cBhvr>
                                        <p:cTn id="40" dur="500" fill="hold"/>
                                        <p:tgtEl>
                                          <p:spTgt spid="53"/>
                                        </p:tgtEl>
                                        <p:attrNameLst>
                                          <p:attrName>ppt_y</p:attrName>
                                        </p:attrNameLst>
                                      </p:cBhvr>
                                      <p:tavLst>
                                        <p:tav tm="0">
                                          <p:val>
                                            <p:strVal val="#ppt_y-.1"/>
                                          </p:val>
                                        </p:tav>
                                        <p:tav tm="100000">
                                          <p:val>
                                            <p:strVal val="#ppt_y"/>
                                          </p:val>
                                        </p:tav>
                                      </p:tavLst>
                                    </p:anim>
                                  </p:childTnLst>
                                </p:cTn>
                              </p:par>
                              <p:par>
                                <p:cTn id="41" presetID="22" presetClass="entr" presetSubtype="1" fill="hold" nodeType="withEffect">
                                  <p:stCondLst>
                                    <p:cond delay="100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par>
                                <p:cTn id="44" presetID="22" presetClass="entr" presetSubtype="4" fill="hold" nodeType="withEffect">
                                  <p:stCondLst>
                                    <p:cond delay="100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par>
                                <p:cTn id="47" presetID="47" presetClass="entr" presetSubtype="0" fill="hold" grpId="0" nodeType="withEffect">
                                  <p:stCondLst>
                                    <p:cond delay="125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anim calcmode="lin" valueType="num">
                                      <p:cBhvr>
                                        <p:cTn id="50" dur="500" fill="hold"/>
                                        <p:tgtEl>
                                          <p:spTgt spid="54"/>
                                        </p:tgtEl>
                                        <p:attrNameLst>
                                          <p:attrName>ppt_x</p:attrName>
                                        </p:attrNameLst>
                                      </p:cBhvr>
                                      <p:tavLst>
                                        <p:tav tm="0">
                                          <p:val>
                                            <p:strVal val="#ppt_x"/>
                                          </p:val>
                                        </p:tav>
                                        <p:tav tm="100000">
                                          <p:val>
                                            <p:strVal val="#ppt_x"/>
                                          </p:val>
                                        </p:tav>
                                      </p:tavLst>
                                    </p:anim>
                                    <p:anim calcmode="lin" valueType="num">
                                      <p:cBhvr>
                                        <p:cTn id="51" dur="500" fill="hold"/>
                                        <p:tgtEl>
                                          <p:spTgt spid="54"/>
                                        </p:tgtEl>
                                        <p:attrNameLst>
                                          <p:attrName>ppt_y</p:attrName>
                                        </p:attrNameLst>
                                      </p:cBhvr>
                                      <p:tavLst>
                                        <p:tav tm="0">
                                          <p:val>
                                            <p:strVal val="#ppt_y-.1"/>
                                          </p:val>
                                        </p:tav>
                                        <p:tav tm="100000">
                                          <p:val>
                                            <p:strVal val="#ppt_y"/>
                                          </p:val>
                                        </p:tav>
                                      </p:tavLst>
                                    </p:anim>
                                  </p:childTnLst>
                                </p:cTn>
                              </p:par>
                              <p:par>
                                <p:cTn id="52" presetID="22" presetClass="entr" presetSubtype="1" fill="hold" nodeType="withEffect">
                                  <p:stCondLst>
                                    <p:cond delay="1250"/>
                                  </p:stCondLst>
                                  <p:childTnLst>
                                    <p:set>
                                      <p:cBhvr>
                                        <p:cTn id="53" dur="1" fill="hold">
                                          <p:stCondLst>
                                            <p:cond delay="0"/>
                                          </p:stCondLst>
                                        </p:cTn>
                                        <p:tgtEl>
                                          <p:spTgt spid="6"/>
                                        </p:tgtEl>
                                        <p:attrNameLst>
                                          <p:attrName>style.visibility</p:attrName>
                                        </p:attrNameLst>
                                      </p:cBhvr>
                                      <p:to>
                                        <p:strVal val="visible"/>
                                      </p:to>
                                    </p:set>
                                    <p:animEffect transition="in" filter="wipe(up)">
                                      <p:cBhvr>
                                        <p:cTn id="54" dur="500"/>
                                        <p:tgtEl>
                                          <p:spTgt spid="6"/>
                                        </p:tgtEl>
                                      </p:cBhvr>
                                    </p:animEffect>
                                  </p:childTnLst>
                                </p:cTn>
                              </p:par>
                              <p:par>
                                <p:cTn id="55" presetID="22" presetClass="entr" presetSubtype="4" fill="hold" nodeType="withEffect">
                                  <p:stCondLst>
                                    <p:cond delay="1250"/>
                                  </p:stCondLst>
                                  <p:childTnLst>
                                    <p:set>
                                      <p:cBhvr>
                                        <p:cTn id="56" dur="1" fill="hold">
                                          <p:stCondLst>
                                            <p:cond delay="0"/>
                                          </p:stCondLst>
                                        </p:cTn>
                                        <p:tgtEl>
                                          <p:spTgt spid="5"/>
                                        </p:tgtEl>
                                        <p:attrNameLst>
                                          <p:attrName>style.visibility</p:attrName>
                                        </p:attrNameLst>
                                      </p:cBhvr>
                                      <p:to>
                                        <p:strVal val="visible"/>
                                      </p:to>
                                    </p:set>
                                    <p:animEffect transition="in" filter="wipe(down)">
                                      <p:cBhvr>
                                        <p:cTn id="57" dur="500"/>
                                        <p:tgtEl>
                                          <p:spTgt spid="5"/>
                                        </p:tgtEl>
                                      </p:cBhvr>
                                    </p:animEffect>
                                  </p:childTnLst>
                                </p:cTn>
                              </p:par>
                              <p:par>
                                <p:cTn id="58" presetID="47" presetClass="entr" presetSubtype="0" fill="hold" grpId="0" nodeType="withEffect">
                                  <p:stCondLst>
                                    <p:cond delay="150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anim calcmode="lin" valueType="num">
                                      <p:cBhvr>
                                        <p:cTn id="61" dur="500" fill="hold"/>
                                        <p:tgtEl>
                                          <p:spTgt spid="55"/>
                                        </p:tgtEl>
                                        <p:attrNameLst>
                                          <p:attrName>ppt_x</p:attrName>
                                        </p:attrNameLst>
                                      </p:cBhvr>
                                      <p:tavLst>
                                        <p:tav tm="0">
                                          <p:val>
                                            <p:strVal val="#ppt_x"/>
                                          </p:val>
                                        </p:tav>
                                        <p:tav tm="100000">
                                          <p:val>
                                            <p:strVal val="#ppt_x"/>
                                          </p:val>
                                        </p:tav>
                                      </p:tavLst>
                                    </p:anim>
                                    <p:anim calcmode="lin" valueType="num">
                                      <p:cBhvr>
                                        <p:cTn id="62" dur="500" fill="hold"/>
                                        <p:tgtEl>
                                          <p:spTgt spid="55"/>
                                        </p:tgtEl>
                                        <p:attrNameLst>
                                          <p:attrName>ppt_y</p:attrName>
                                        </p:attrNameLst>
                                      </p:cBhvr>
                                      <p:tavLst>
                                        <p:tav tm="0">
                                          <p:val>
                                            <p:strVal val="#ppt_y-.1"/>
                                          </p:val>
                                        </p:tav>
                                        <p:tav tm="100000">
                                          <p:val>
                                            <p:strVal val="#ppt_y"/>
                                          </p:val>
                                        </p:tav>
                                      </p:tavLst>
                                    </p:anim>
                                  </p:childTnLst>
                                </p:cTn>
                              </p:par>
                              <p:par>
                                <p:cTn id="63" presetID="22" presetClass="entr" presetSubtype="1" fill="hold" nodeType="withEffect">
                                  <p:stCondLst>
                                    <p:cond delay="1500"/>
                                  </p:stCondLst>
                                  <p:childTnLst>
                                    <p:set>
                                      <p:cBhvr>
                                        <p:cTn id="64" dur="1" fill="hold">
                                          <p:stCondLst>
                                            <p:cond delay="0"/>
                                          </p:stCondLst>
                                        </p:cTn>
                                        <p:tgtEl>
                                          <p:spTgt spid="12"/>
                                        </p:tgtEl>
                                        <p:attrNameLst>
                                          <p:attrName>style.visibility</p:attrName>
                                        </p:attrNameLst>
                                      </p:cBhvr>
                                      <p:to>
                                        <p:strVal val="visible"/>
                                      </p:to>
                                    </p:set>
                                    <p:animEffect transition="in" filter="wipe(up)">
                                      <p:cBhvr>
                                        <p:cTn id="65" dur="500"/>
                                        <p:tgtEl>
                                          <p:spTgt spid="12"/>
                                        </p:tgtEl>
                                      </p:cBhvr>
                                    </p:animEffect>
                                  </p:childTnLst>
                                </p:cTn>
                              </p:par>
                              <p:par>
                                <p:cTn id="66" presetID="22" presetClass="entr" presetSubtype="4" fill="hold" nodeType="withEffect">
                                  <p:stCondLst>
                                    <p:cond delay="150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fade">
                                      <p:cBhvr>
                                        <p:cTn id="73" dur="500"/>
                                        <p:tgtEl>
                                          <p:spTgt spid="71"/>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74"/>
                                        </p:tgtEl>
                                        <p:attrNameLst>
                                          <p:attrName>style.visibility</p:attrName>
                                        </p:attrNameLst>
                                      </p:cBhvr>
                                      <p:to>
                                        <p:strVal val="visible"/>
                                      </p:to>
                                    </p:set>
                                    <p:animEffect transition="in" filter="wipe(left)">
                                      <p:cBhvr>
                                        <p:cTn id="77" dur="250"/>
                                        <p:tgtEl>
                                          <p:spTgt spid="74"/>
                                        </p:tgtEl>
                                      </p:cBhvr>
                                    </p:animEffect>
                                  </p:childTnLst>
                                </p:cTn>
                              </p:par>
                            </p:childTnLst>
                          </p:cTn>
                        </p:par>
                        <p:par>
                          <p:cTn id="78" fill="hold">
                            <p:stCondLst>
                              <p:cond delay="750"/>
                            </p:stCondLst>
                            <p:childTnLst>
                              <p:par>
                                <p:cTn id="79" presetID="22" presetClass="entr" presetSubtype="8" fill="hold" grpId="0" nodeType="afterEffect">
                                  <p:stCondLst>
                                    <p:cond delay="0"/>
                                  </p:stCondLst>
                                  <p:childTnLst>
                                    <p:set>
                                      <p:cBhvr>
                                        <p:cTn id="80" dur="1" fill="hold">
                                          <p:stCondLst>
                                            <p:cond delay="0"/>
                                          </p:stCondLst>
                                        </p:cTn>
                                        <p:tgtEl>
                                          <p:spTgt spid="75"/>
                                        </p:tgtEl>
                                        <p:attrNameLst>
                                          <p:attrName>style.visibility</p:attrName>
                                        </p:attrNameLst>
                                      </p:cBhvr>
                                      <p:to>
                                        <p:strVal val="visible"/>
                                      </p:to>
                                    </p:set>
                                    <p:animEffect transition="in" filter="wipe(left)">
                                      <p:cBhvr>
                                        <p:cTn id="81" dur="250"/>
                                        <p:tgtEl>
                                          <p:spTgt spid="75"/>
                                        </p:tgtEl>
                                      </p:cBhvr>
                                    </p:animEffect>
                                  </p:childTnLst>
                                </p:cTn>
                              </p:par>
                            </p:childTnLst>
                          </p:cTn>
                        </p:par>
                        <p:par>
                          <p:cTn id="82" fill="hold">
                            <p:stCondLst>
                              <p:cond delay="1000"/>
                            </p:stCondLst>
                            <p:childTnLst>
                              <p:par>
                                <p:cTn id="83" presetID="22" presetClass="entr" presetSubtype="8" fill="hold" grpId="0" nodeType="after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wipe(left)">
                                      <p:cBhvr>
                                        <p:cTn id="85" dur="750"/>
                                        <p:tgtEl>
                                          <p:spTgt spid="7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2"/>
                                        </p:tgtEl>
                                        <p:attrNameLst>
                                          <p:attrName>style.visibility</p:attrName>
                                        </p:attrNameLst>
                                      </p:cBhvr>
                                      <p:to>
                                        <p:strVal val="visible"/>
                                      </p:to>
                                    </p:set>
                                    <p:animEffect transition="in" filter="fade">
                                      <p:cBhvr>
                                        <p:cTn id="90" dur="500"/>
                                        <p:tgtEl>
                                          <p:spTgt spid="72"/>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82"/>
                                        </p:tgtEl>
                                        <p:attrNameLst>
                                          <p:attrName>style.visibility</p:attrName>
                                        </p:attrNameLst>
                                      </p:cBhvr>
                                      <p:to>
                                        <p:strVal val="visible"/>
                                      </p:to>
                                    </p:set>
                                    <p:animEffect transition="in" filter="wipe(left)">
                                      <p:cBhvr>
                                        <p:cTn id="94" dur="250"/>
                                        <p:tgtEl>
                                          <p:spTgt spid="82"/>
                                        </p:tgtEl>
                                      </p:cBhvr>
                                    </p:animEffect>
                                  </p:childTnLst>
                                </p:cTn>
                              </p:par>
                            </p:childTnLst>
                          </p:cTn>
                        </p:par>
                        <p:par>
                          <p:cTn id="95" fill="hold">
                            <p:stCondLst>
                              <p:cond delay="750"/>
                            </p:stCondLst>
                            <p:childTnLst>
                              <p:par>
                                <p:cTn id="96" presetID="22" presetClass="entr" presetSubtype="8" fill="hold" grpId="0" nodeType="afterEffect">
                                  <p:stCondLst>
                                    <p:cond delay="0"/>
                                  </p:stCondLst>
                                  <p:childTnLst>
                                    <p:set>
                                      <p:cBhvr>
                                        <p:cTn id="97" dur="1" fill="hold">
                                          <p:stCondLst>
                                            <p:cond delay="0"/>
                                          </p:stCondLst>
                                        </p:cTn>
                                        <p:tgtEl>
                                          <p:spTgt spid="83"/>
                                        </p:tgtEl>
                                        <p:attrNameLst>
                                          <p:attrName>style.visibility</p:attrName>
                                        </p:attrNameLst>
                                      </p:cBhvr>
                                      <p:to>
                                        <p:strVal val="visible"/>
                                      </p:to>
                                    </p:set>
                                    <p:animEffect transition="in" filter="wipe(left)">
                                      <p:cBhvr>
                                        <p:cTn id="98" dur="1000"/>
                                        <p:tgtEl>
                                          <p:spTgt spid="8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80"/>
                                        </p:tgtEl>
                                        <p:attrNameLst>
                                          <p:attrName>style.visibility</p:attrName>
                                        </p:attrNameLst>
                                      </p:cBhvr>
                                      <p:to>
                                        <p:strVal val="visible"/>
                                      </p:to>
                                    </p:set>
                                    <p:animEffect transition="in" filter="fade">
                                      <p:cBhvr>
                                        <p:cTn id="103" dur="500"/>
                                        <p:tgtEl>
                                          <p:spTgt spid="80"/>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88"/>
                                        </p:tgtEl>
                                        <p:attrNameLst>
                                          <p:attrName>style.visibility</p:attrName>
                                        </p:attrNameLst>
                                      </p:cBhvr>
                                      <p:to>
                                        <p:strVal val="visible"/>
                                      </p:to>
                                    </p:set>
                                    <p:animEffect transition="in" filter="wipe(left)">
                                      <p:cBhvr>
                                        <p:cTn id="107" dur="750"/>
                                        <p:tgtEl>
                                          <p:spTgt spid="88"/>
                                        </p:tgtEl>
                                      </p:cBhvr>
                                    </p:animEffect>
                                  </p:childTnLst>
                                </p:cTn>
                              </p:par>
                            </p:childTnLst>
                          </p:cTn>
                        </p:par>
                        <p:par>
                          <p:cTn id="108" fill="hold">
                            <p:stCondLst>
                              <p:cond delay="1250"/>
                            </p:stCondLst>
                            <p:childTnLst>
                              <p:par>
                                <p:cTn id="109" presetID="22" presetClass="entr" presetSubtype="8" fill="hold" grpId="0" nodeType="afterEffect">
                                  <p:stCondLst>
                                    <p:cond delay="0"/>
                                  </p:stCondLst>
                                  <p:childTnLst>
                                    <p:set>
                                      <p:cBhvr>
                                        <p:cTn id="110" dur="1" fill="hold">
                                          <p:stCondLst>
                                            <p:cond delay="0"/>
                                          </p:stCondLst>
                                        </p:cTn>
                                        <p:tgtEl>
                                          <p:spTgt spid="89"/>
                                        </p:tgtEl>
                                        <p:attrNameLst>
                                          <p:attrName>style.visibility</p:attrName>
                                        </p:attrNameLst>
                                      </p:cBhvr>
                                      <p:to>
                                        <p:strVal val="visible"/>
                                      </p:to>
                                    </p:set>
                                    <p:animEffect transition="in" filter="wipe(left)">
                                      <p:cBhvr>
                                        <p:cTn id="111" dur="500"/>
                                        <p:tgtEl>
                                          <p:spTgt spid="89"/>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73"/>
                                        </p:tgtEl>
                                        <p:attrNameLst>
                                          <p:attrName>style.visibility</p:attrName>
                                        </p:attrNameLst>
                                      </p:cBhvr>
                                      <p:to>
                                        <p:strVal val="visible"/>
                                      </p:to>
                                    </p:set>
                                    <p:animEffect transition="in" filter="fade">
                                      <p:cBhvr>
                                        <p:cTn id="116" dur="500"/>
                                        <p:tgtEl>
                                          <p:spTgt spid="73"/>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93"/>
                                        </p:tgtEl>
                                        <p:attrNameLst>
                                          <p:attrName>style.visibility</p:attrName>
                                        </p:attrNameLst>
                                      </p:cBhvr>
                                      <p:to>
                                        <p:strVal val="visible"/>
                                      </p:to>
                                    </p:set>
                                    <p:animEffect transition="in" filter="wipe(left)">
                                      <p:cBhvr>
                                        <p:cTn id="120" dur="250"/>
                                        <p:tgtEl>
                                          <p:spTgt spid="93"/>
                                        </p:tgtEl>
                                      </p:cBhvr>
                                    </p:animEffect>
                                  </p:childTnLst>
                                </p:cTn>
                              </p:par>
                            </p:childTnLst>
                          </p:cTn>
                        </p:par>
                        <p:par>
                          <p:cTn id="121" fill="hold">
                            <p:stCondLst>
                              <p:cond delay="750"/>
                            </p:stCondLst>
                            <p:childTnLst>
                              <p:par>
                                <p:cTn id="122" presetID="22" presetClass="entr" presetSubtype="8" fill="hold" grpId="0" nodeType="afterEffect">
                                  <p:stCondLst>
                                    <p:cond delay="0"/>
                                  </p:stCondLst>
                                  <p:childTnLst>
                                    <p:set>
                                      <p:cBhvr>
                                        <p:cTn id="123" dur="1" fill="hold">
                                          <p:stCondLst>
                                            <p:cond delay="0"/>
                                          </p:stCondLst>
                                        </p:cTn>
                                        <p:tgtEl>
                                          <p:spTgt spid="94"/>
                                        </p:tgtEl>
                                        <p:attrNameLst>
                                          <p:attrName>style.visibility</p:attrName>
                                        </p:attrNameLst>
                                      </p:cBhvr>
                                      <p:to>
                                        <p:strVal val="visible"/>
                                      </p:to>
                                    </p:set>
                                    <p:animEffect transition="in" filter="wipe(left)">
                                      <p:cBhvr>
                                        <p:cTn id="124" dur="250"/>
                                        <p:tgtEl>
                                          <p:spTgt spid="94"/>
                                        </p:tgtEl>
                                      </p:cBhvr>
                                    </p:animEffect>
                                  </p:childTnLst>
                                </p:cTn>
                              </p:par>
                            </p:childTnLst>
                          </p:cTn>
                        </p:par>
                        <p:par>
                          <p:cTn id="125" fill="hold">
                            <p:stCondLst>
                              <p:cond delay="1000"/>
                            </p:stCondLst>
                            <p:childTnLst>
                              <p:par>
                                <p:cTn id="126" presetID="22" presetClass="entr" presetSubtype="8" fill="hold" grpId="0" nodeType="afterEffect">
                                  <p:stCondLst>
                                    <p:cond delay="0"/>
                                  </p:stCondLst>
                                  <p:childTnLst>
                                    <p:set>
                                      <p:cBhvr>
                                        <p:cTn id="127" dur="1" fill="hold">
                                          <p:stCondLst>
                                            <p:cond delay="0"/>
                                          </p:stCondLst>
                                        </p:cTn>
                                        <p:tgtEl>
                                          <p:spTgt spid="95"/>
                                        </p:tgtEl>
                                        <p:attrNameLst>
                                          <p:attrName>style.visibility</p:attrName>
                                        </p:attrNameLst>
                                      </p:cBhvr>
                                      <p:to>
                                        <p:strVal val="visible"/>
                                      </p:to>
                                    </p:set>
                                    <p:animEffect transition="in" filter="wipe(left)">
                                      <p:cBhvr>
                                        <p:cTn id="128" dur="750"/>
                                        <p:tgtEl>
                                          <p:spTgt spid="95"/>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fade">
                                      <p:cBhvr>
                                        <p:cTn id="133" dur="500"/>
                                        <p:tgtEl>
                                          <p:spTgt spid="81"/>
                                        </p:tgtEl>
                                      </p:cBhvr>
                                    </p:animEffect>
                                  </p:childTnLst>
                                </p:cTn>
                              </p:par>
                            </p:childTnLst>
                          </p:cTn>
                        </p:par>
                        <p:par>
                          <p:cTn id="134" fill="hold">
                            <p:stCondLst>
                              <p:cond delay="500"/>
                            </p:stCondLst>
                            <p:childTnLst>
                              <p:par>
                                <p:cTn id="135" presetID="22" presetClass="entr" presetSubtype="8" fill="hold" grpId="0" nodeType="afterEffect">
                                  <p:stCondLst>
                                    <p:cond delay="0"/>
                                  </p:stCondLst>
                                  <p:childTnLst>
                                    <p:set>
                                      <p:cBhvr>
                                        <p:cTn id="136" dur="1" fill="hold">
                                          <p:stCondLst>
                                            <p:cond delay="0"/>
                                          </p:stCondLst>
                                        </p:cTn>
                                        <p:tgtEl>
                                          <p:spTgt spid="96"/>
                                        </p:tgtEl>
                                        <p:attrNameLst>
                                          <p:attrName>style.visibility</p:attrName>
                                        </p:attrNameLst>
                                      </p:cBhvr>
                                      <p:to>
                                        <p:strVal val="visible"/>
                                      </p:to>
                                    </p:set>
                                    <p:animEffect transition="in" filter="wipe(left)">
                                      <p:cBhvr>
                                        <p:cTn id="137" dur="250"/>
                                        <p:tgtEl>
                                          <p:spTgt spid="96"/>
                                        </p:tgtEl>
                                      </p:cBhvr>
                                    </p:animEffect>
                                  </p:childTnLst>
                                </p:cTn>
                              </p:par>
                            </p:childTnLst>
                          </p:cTn>
                        </p:par>
                        <p:par>
                          <p:cTn id="138" fill="hold">
                            <p:stCondLst>
                              <p:cond delay="750"/>
                            </p:stCondLst>
                            <p:childTnLst>
                              <p:par>
                                <p:cTn id="139" presetID="22" presetClass="entr" presetSubtype="8" fill="hold" grpId="0" nodeType="afterEffect">
                                  <p:stCondLst>
                                    <p:cond delay="0"/>
                                  </p:stCondLst>
                                  <p:childTnLst>
                                    <p:set>
                                      <p:cBhvr>
                                        <p:cTn id="140" dur="1" fill="hold">
                                          <p:stCondLst>
                                            <p:cond delay="0"/>
                                          </p:stCondLst>
                                        </p:cTn>
                                        <p:tgtEl>
                                          <p:spTgt spid="97"/>
                                        </p:tgtEl>
                                        <p:attrNameLst>
                                          <p:attrName>style.visibility</p:attrName>
                                        </p:attrNameLst>
                                      </p:cBhvr>
                                      <p:to>
                                        <p:strVal val="visible"/>
                                      </p:to>
                                    </p:set>
                                    <p:animEffect transition="in" filter="wipe(left)">
                                      <p:cBhvr>
                                        <p:cTn id="141" dur="1250"/>
                                        <p:tgtEl>
                                          <p:spTgt spid="97"/>
                                        </p:tgtEl>
                                      </p:cBhvr>
                                    </p:animEffect>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nodeType="clickEffect">
                                  <p:stCondLst>
                                    <p:cond delay="0"/>
                                  </p:stCondLst>
                                  <p:childTnLst>
                                    <p:set>
                                      <p:cBhvr>
                                        <p:cTn id="145" dur="1" fill="hold">
                                          <p:stCondLst>
                                            <p:cond delay="0"/>
                                          </p:stCondLst>
                                        </p:cTn>
                                        <p:tgtEl>
                                          <p:spTgt spid="3"/>
                                        </p:tgtEl>
                                        <p:attrNameLst>
                                          <p:attrName>style.visibility</p:attrName>
                                        </p:attrNameLst>
                                      </p:cBhvr>
                                      <p:to>
                                        <p:strVal val="visible"/>
                                      </p:to>
                                    </p:set>
                                    <p:animEffect transition="in" filter="fade">
                                      <p:cBhvr>
                                        <p:cTn id="146" dur="1000"/>
                                        <p:tgtEl>
                                          <p:spTgt spid="3"/>
                                        </p:tgtEl>
                                      </p:cBhvr>
                                    </p:animEffect>
                                    <p:anim calcmode="lin" valueType="num">
                                      <p:cBhvr>
                                        <p:cTn id="147" dur="1000" fill="hold"/>
                                        <p:tgtEl>
                                          <p:spTgt spid="3"/>
                                        </p:tgtEl>
                                        <p:attrNameLst>
                                          <p:attrName>ppt_x</p:attrName>
                                        </p:attrNameLst>
                                      </p:cBhvr>
                                      <p:tavLst>
                                        <p:tav tm="0">
                                          <p:val>
                                            <p:strVal val="#ppt_x"/>
                                          </p:val>
                                        </p:tav>
                                        <p:tav tm="100000">
                                          <p:val>
                                            <p:strVal val="#ppt_x"/>
                                          </p:val>
                                        </p:tav>
                                      </p:tavLst>
                                    </p:anim>
                                    <p:anim calcmode="lin" valueType="num">
                                      <p:cBhvr>
                                        <p:cTn id="14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uild="p"/>
      <p:bldP spid="52" grpId="0"/>
      <p:bldP spid="53" grpId="0"/>
      <p:bldP spid="54" grpId="0"/>
      <p:bldP spid="55" grpId="0"/>
      <p:bldP spid="71" grpId="0" animBg="1"/>
      <p:bldP spid="72" grpId="0" animBg="1"/>
      <p:bldP spid="74" grpId="0" animBg="1"/>
      <p:bldP spid="75" grpId="0" animBg="1"/>
      <p:bldP spid="76" grpId="0" animBg="1"/>
      <p:bldP spid="80" grpId="0" animBg="1"/>
      <p:bldP spid="81" grpId="0" animBg="1"/>
      <p:bldP spid="82" grpId="0" animBg="1"/>
      <p:bldP spid="83" grpId="0" animBg="1"/>
      <p:bldP spid="88" grpId="0" animBg="1"/>
      <p:bldP spid="89" grpId="0" animBg="1"/>
      <p:bldP spid="93" grpId="0" animBg="1"/>
      <p:bldP spid="94" grpId="0" animBg="1"/>
      <p:bldP spid="95" grpId="0" animBg="1"/>
      <p:bldP spid="96" grpId="0" animBg="1"/>
      <p:bldP spid="9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Google Shape;117;p2">
            <a:extLst>
              <a:ext uri="{FF2B5EF4-FFF2-40B4-BE49-F238E27FC236}">
                <a16:creationId xmlns:a16="http://schemas.microsoft.com/office/drawing/2014/main" id="{AB817585-CBB5-4032-A64B-E31E6FD2F246}"/>
              </a:ext>
            </a:extLst>
          </p:cNvPr>
          <p:cNvSpPr txBox="1"/>
          <p:nvPr/>
        </p:nvSpPr>
        <p:spPr>
          <a:xfrm>
            <a:off x="6603965" y="5800320"/>
            <a:ext cx="1170432" cy="48463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2667" b="1" i="0" u="none" strike="noStrike" cap="none">
                <a:solidFill>
                  <a:srgbClr val="288E5A"/>
                </a:solidFill>
                <a:latin typeface="Arial"/>
                <a:ea typeface="Arial"/>
                <a:cs typeface="Arial"/>
                <a:sym typeface="Arial"/>
              </a:rPr>
              <a:t>2024</a:t>
            </a:r>
            <a:endParaRPr sz="1200" b="1" i="0" u="none" strike="noStrike" cap="none">
              <a:solidFill>
                <a:srgbClr val="288E5A"/>
              </a:solidFill>
              <a:latin typeface="Calibri"/>
              <a:ea typeface="Calibri"/>
              <a:cs typeface="Calibri"/>
              <a:sym typeface="Calibri"/>
            </a:endParaRPr>
          </a:p>
        </p:txBody>
      </p:sp>
      <p:sp>
        <p:nvSpPr>
          <p:cNvPr id="14" name="Google Shape;117;p2">
            <a:extLst>
              <a:ext uri="{FF2B5EF4-FFF2-40B4-BE49-F238E27FC236}">
                <a16:creationId xmlns:a16="http://schemas.microsoft.com/office/drawing/2014/main" id="{600A93D0-BEE2-D85B-E205-FBD3157835E0}"/>
              </a:ext>
            </a:extLst>
          </p:cNvPr>
          <p:cNvSpPr txBox="1"/>
          <p:nvPr/>
        </p:nvSpPr>
        <p:spPr>
          <a:xfrm>
            <a:off x="8955310" y="5800320"/>
            <a:ext cx="1170432" cy="48463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2667" b="1" i="0" u="none" strike="noStrike" cap="none">
                <a:solidFill>
                  <a:srgbClr val="288E5A"/>
                </a:solidFill>
                <a:latin typeface="Arial"/>
                <a:ea typeface="Arial"/>
                <a:cs typeface="Arial"/>
                <a:sym typeface="Arial"/>
              </a:rPr>
              <a:t>2026</a:t>
            </a:r>
            <a:endParaRPr sz="1200" b="1" i="0" u="none" strike="noStrike" cap="none">
              <a:solidFill>
                <a:srgbClr val="288E5A"/>
              </a:solidFill>
              <a:latin typeface="Calibri"/>
              <a:ea typeface="Calibri"/>
              <a:cs typeface="Calibri"/>
              <a:sym typeface="Calibri"/>
            </a:endParaRPr>
          </a:p>
        </p:txBody>
      </p:sp>
      <p:sp>
        <p:nvSpPr>
          <p:cNvPr id="17" name="Google Shape;117;p2">
            <a:extLst>
              <a:ext uri="{FF2B5EF4-FFF2-40B4-BE49-F238E27FC236}">
                <a16:creationId xmlns:a16="http://schemas.microsoft.com/office/drawing/2014/main" id="{3CED6600-A98E-9564-EAC6-D40A86E8228D}"/>
              </a:ext>
            </a:extLst>
          </p:cNvPr>
          <p:cNvSpPr txBox="1"/>
          <p:nvPr/>
        </p:nvSpPr>
        <p:spPr>
          <a:xfrm>
            <a:off x="10141517" y="5800320"/>
            <a:ext cx="1170432" cy="48463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2667" b="1" i="0" u="none" strike="noStrike" cap="none">
                <a:solidFill>
                  <a:srgbClr val="288E5A"/>
                </a:solidFill>
                <a:latin typeface="Arial"/>
                <a:ea typeface="Arial"/>
                <a:cs typeface="Arial"/>
                <a:sym typeface="Arial"/>
              </a:rPr>
              <a:t>2027</a:t>
            </a:r>
            <a:endParaRPr sz="1200" b="1" i="0" u="none" strike="noStrike" cap="none">
              <a:solidFill>
                <a:srgbClr val="288E5A"/>
              </a:solidFill>
              <a:latin typeface="Calibri"/>
              <a:ea typeface="Calibri"/>
              <a:cs typeface="Calibri"/>
              <a:sym typeface="Calibri"/>
            </a:endParaRPr>
          </a:p>
        </p:txBody>
      </p:sp>
      <p:sp>
        <p:nvSpPr>
          <p:cNvPr id="11" name="Google Shape;117;p2">
            <a:extLst>
              <a:ext uri="{FF2B5EF4-FFF2-40B4-BE49-F238E27FC236}">
                <a16:creationId xmlns:a16="http://schemas.microsoft.com/office/drawing/2014/main" id="{C1DD7F08-14C6-E08D-43AB-9EE7DFE4EAA6}"/>
              </a:ext>
            </a:extLst>
          </p:cNvPr>
          <p:cNvSpPr txBox="1"/>
          <p:nvPr/>
        </p:nvSpPr>
        <p:spPr>
          <a:xfrm>
            <a:off x="7778556" y="5800320"/>
            <a:ext cx="1170432" cy="48463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2667" b="1" i="0" u="none" strike="noStrike" cap="none">
                <a:solidFill>
                  <a:srgbClr val="288E5A"/>
                </a:solidFill>
                <a:latin typeface="Arial"/>
                <a:ea typeface="Arial"/>
                <a:cs typeface="Arial"/>
                <a:sym typeface="Arial"/>
              </a:rPr>
              <a:t>2025</a:t>
            </a:r>
            <a:endParaRPr sz="1200" b="1" i="0" u="none" strike="noStrike" cap="none">
              <a:solidFill>
                <a:srgbClr val="288E5A"/>
              </a:solidFill>
              <a:latin typeface="Calibri"/>
              <a:ea typeface="Calibri"/>
              <a:cs typeface="Calibri"/>
              <a:sym typeface="Calibri"/>
            </a:endParaRPr>
          </a:p>
        </p:txBody>
      </p:sp>
      <p:sp>
        <p:nvSpPr>
          <p:cNvPr id="56" name="Rectangle 55">
            <a:extLst>
              <a:ext uri="{FF2B5EF4-FFF2-40B4-BE49-F238E27FC236}">
                <a16:creationId xmlns:a16="http://schemas.microsoft.com/office/drawing/2014/main" id="{EC90518B-D993-4120-90F3-8BA52A2BC2E9}"/>
              </a:ext>
            </a:extLst>
          </p:cNvPr>
          <p:cNvSpPr/>
          <p:nvPr/>
        </p:nvSpPr>
        <p:spPr>
          <a:xfrm>
            <a:off x="1388511" y="3498019"/>
            <a:ext cx="10900199" cy="2279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Google Shape;99;p2">
            <a:extLst>
              <a:ext uri="{FF2B5EF4-FFF2-40B4-BE49-F238E27FC236}">
                <a16:creationId xmlns:a16="http://schemas.microsoft.com/office/drawing/2014/main" id="{BCD65BFF-2847-AD90-A25C-7F8C22EE99FD}"/>
              </a:ext>
            </a:extLst>
          </p:cNvPr>
          <p:cNvCxnSpPr>
            <a:cxnSpLocks/>
          </p:cNvCxnSpPr>
          <p:nvPr/>
        </p:nvCxnSpPr>
        <p:spPr>
          <a:xfrm>
            <a:off x="10138119" y="1667094"/>
            <a:ext cx="0" cy="4114800"/>
          </a:xfrm>
          <a:prstGeom prst="straightConnector1">
            <a:avLst/>
          </a:prstGeom>
          <a:noFill/>
          <a:ln w="38100" cap="flat" cmpd="sng">
            <a:solidFill>
              <a:schemeClr val="dk1">
                <a:alpha val="29019"/>
              </a:schemeClr>
            </a:solidFill>
            <a:prstDash val="solid"/>
            <a:miter lim="800000"/>
            <a:headEnd type="none" w="sm" len="sm"/>
            <a:tailEnd type="none" w="sm" len="sm"/>
          </a:ln>
        </p:spPr>
      </p:cxnSp>
      <p:cxnSp>
        <p:nvCxnSpPr>
          <p:cNvPr id="13" name="Google Shape;104;p2">
            <a:extLst>
              <a:ext uri="{FF2B5EF4-FFF2-40B4-BE49-F238E27FC236}">
                <a16:creationId xmlns:a16="http://schemas.microsoft.com/office/drawing/2014/main" id="{C2FB16FF-F37A-AF88-9BB7-B2B2C551167E}"/>
              </a:ext>
            </a:extLst>
          </p:cNvPr>
          <p:cNvCxnSpPr>
            <a:cxnSpLocks/>
          </p:cNvCxnSpPr>
          <p:nvPr/>
        </p:nvCxnSpPr>
        <p:spPr>
          <a:xfrm>
            <a:off x="10138119" y="5792147"/>
            <a:ext cx="0" cy="358200"/>
          </a:xfrm>
          <a:prstGeom prst="straightConnector1">
            <a:avLst/>
          </a:prstGeom>
          <a:noFill/>
          <a:ln w="38100" cap="flat" cmpd="sng">
            <a:solidFill>
              <a:schemeClr val="dk1"/>
            </a:solidFill>
            <a:prstDash val="solid"/>
            <a:miter lim="800000"/>
            <a:headEnd type="none" w="sm" len="sm"/>
            <a:tailEnd type="oval" w="med" len="med"/>
          </a:ln>
        </p:spPr>
      </p:cxnSp>
      <p:cxnSp>
        <p:nvCxnSpPr>
          <p:cNvPr id="15" name="Google Shape;99;p2">
            <a:extLst>
              <a:ext uri="{FF2B5EF4-FFF2-40B4-BE49-F238E27FC236}">
                <a16:creationId xmlns:a16="http://schemas.microsoft.com/office/drawing/2014/main" id="{9B4DD5A0-1A98-46CE-8D87-AB5638EDC0EC}"/>
              </a:ext>
            </a:extLst>
          </p:cNvPr>
          <p:cNvCxnSpPr>
            <a:cxnSpLocks/>
          </p:cNvCxnSpPr>
          <p:nvPr/>
        </p:nvCxnSpPr>
        <p:spPr>
          <a:xfrm>
            <a:off x="11324326" y="1667094"/>
            <a:ext cx="0" cy="4114800"/>
          </a:xfrm>
          <a:prstGeom prst="straightConnector1">
            <a:avLst/>
          </a:prstGeom>
          <a:noFill/>
          <a:ln w="38100" cap="flat" cmpd="sng">
            <a:solidFill>
              <a:schemeClr val="dk1">
                <a:alpha val="29019"/>
              </a:schemeClr>
            </a:solidFill>
            <a:prstDash val="solid"/>
            <a:miter lim="800000"/>
            <a:headEnd type="none" w="sm" len="sm"/>
            <a:tailEnd type="none" w="sm" len="sm"/>
          </a:ln>
        </p:spPr>
      </p:cxnSp>
      <p:cxnSp>
        <p:nvCxnSpPr>
          <p:cNvPr id="16" name="Google Shape;104;p2">
            <a:extLst>
              <a:ext uri="{FF2B5EF4-FFF2-40B4-BE49-F238E27FC236}">
                <a16:creationId xmlns:a16="http://schemas.microsoft.com/office/drawing/2014/main" id="{99A16316-E640-7B1E-094B-590096232B5C}"/>
              </a:ext>
            </a:extLst>
          </p:cNvPr>
          <p:cNvCxnSpPr>
            <a:cxnSpLocks/>
          </p:cNvCxnSpPr>
          <p:nvPr/>
        </p:nvCxnSpPr>
        <p:spPr>
          <a:xfrm>
            <a:off x="11324326" y="5792147"/>
            <a:ext cx="0" cy="358200"/>
          </a:xfrm>
          <a:prstGeom prst="straightConnector1">
            <a:avLst/>
          </a:prstGeom>
          <a:noFill/>
          <a:ln w="38100" cap="flat" cmpd="sng">
            <a:solidFill>
              <a:schemeClr val="dk1"/>
            </a:solidFill>
            <a:prstDash val="solid"/>
            <a:miter lim="800000"/>
            <a:headEnd type="none" w="sm" len="sm"/>
            <a:tailEnd type="oval" w="med" len="med"/>
          </a:ln>
        </p:spPr>
      </p:cxnSp>
      <p:cxnSp>
        <p:nvCxnSpPr>
          <p:cNvPr id="9" name="Google Shape;99;p2">
            <a:extLst>
              <a:ext uri="{FF2B5EF4-FFF2-40B4-BE49-F238E27FC236}">
                <a16:creationId xmlns:a16="http://schemas.microsoft.com/office/drawing/2014/main" id="{13B1C042-1A4F-316C-39C6-C4C1FB6ADF62}"/>
              </a:ext>
            </a:extLst>
          </p:cNvPr>
          <p:cNvCxnSpPr>
            <a:cxnSpLocks/>
          </p:cNvCxnSpPr>
          <p:nvPr/>
        </p:nvCxnSpPr>
        <p:spPr>
          <a:xfrm>
            <a:off x="8961365" y="1667094"/>
            <a:ext cx="0" cy="4114800"/>
          </a:xfrm>
          <a:prstGeom prst="straightConnector1">
            <a:avLst/>
          </a:prstGeom>
          <a:noFill/>
          <a:ln w="38100" cap="flat" cmpd="sng">
            <a:solidFill>
              <a:schemeClr val="dk1">
                <a:alpha val="29019"/>
              </a:schemeClr>
            </a:solidFill>
            <a:prstDash val="solid"/>
            <a:miter lim="800000"/>
            <a:headEnd type="none" w="sm" len="sm"/>
            <a:tailEnd type="none" w="sm" len="sm"/>
          </a:ln>
        </p:spPr>
      </p:cxnSp>
      <p:cxnSp>
        <p:nvCxnSpPr>
          <p:cNvPr id="10" name="Google Shape;104;p2">
            <a:extLst>
              <a:ext uri="{FF2B5EF4-FFF2-40B4-BE49-F238E27FC236}">
                <a16:creationId xmlns:a16="http://schemas.microsoft.com/office/drawing/2014/main" id="{9A98F3A6-09D7-6E9B-1E08-64708D472814}"/>
              </a:ext>
            </a:extLst>
          </p:cNvPr>
          <p:cNvCxnSpPr>
            <a:cxnSpLocks/>
          </p:cNvCxnSpPr>
          <p:nvPr/>
        </p:nvCxnSpPr>
        <p:spPr>
          <a:xfrm>
            <a:off x="8961365" y="5792147"/>
            <a:ext cx="0" cy="358200"/>
          </a:xfrm>
          <a:prstGeom prst="straightConnector1">
            <a:avLst/>
          </a:prstGeom>
          <a:noFill/>
          <a:ln w="38100" cap="flat" cmpd="sng">
            <a:solidFill>
              <a:schemeClr val="dk1"/>
            </a:solidFill>
            <a:prstDash val="solid"/>
            <a:miter lim="800000"/>
            <a:headEnd type="none" w="sm" len="sm"/>
            <a:tailEnd type="oval" w="med" len="med"/>
          </a:ln>
        </p:spPr>
      </p:cxnSp>
      <p:cxnSp>
        <p:nvCxnSpPr>
          <p:cNvPr id="24" name="Google Shape;103;p2">
            <a:extLst>
              <a:ext uri="{FF2B5EF4-FFF2-40B4-BE49-F238E27FC236}">
                <a16:creationId xmlns:a16="http://schemas.microsoft.com/office/drawing/2014/main" id="{FBD6597B-2312-A1B6-9451-6EBF1C40F01C}"/>
              </a:ext>
            </a:extLst>
          </p:cNvPr>
          <p:cNvCxnSpPr/>
          <p:nvPr/>
        </p:nvCxnSpPr>
        <p:spPr>
          <a:xfrm>
            <a:off x="1945500" y="1674726"/>
            <a:ext cx="0" cy="4114800"/>
          </a:xfrm>
          <a:prstGeom prst="straightConnector1">
            <a:avLst/>
          </a:prstGeom>
          <a:noFill/>
          <a:ln w="38100" cap="flat" cmpd="sng">
            <a:solidFill>
              <a:schemeClr val="dk1">
                <a:alpha val="29019"/>
              </a:schemeClr>
            </a:solidFill>
            <a:prstDash val="solid"/>
            <a:miter lim="800000"/>
            <a:headEnd type="none" w="sm" len="sm"/>
            <a:tailEnd type="none" w="sm" len="sm"/>
          </a:ln>
        </p:spPr>
      </p:cxnSp>
      <p:cxnSp>
        <p:nvCxnSpPr>
          <p:cNvPr id="25" name="Google Shape;108;p2">
            <a:extLst>
              <a:ext uri="{FF2B5EF4-FFF2-40B4-BE49-F238E27FC236}">
                <a16:creationId xmlns:a16="http://schemas.microsoft.com/office/drawing/2014/main" id="{B599B59A-0C7F-CECE-C964-FA9E3BB9AF61}"/>
              </a:ext>
            </a:extLst>
          </p:cNvPr>
          <p:cNvCxnSpPr/>
          <p:nvPr/>
        </p:nvCxnSpPr>
        <p:spPr>
          <a:xfrm>
            <a:off x="1944188" y="5774474"/>
            <a:ext cx="1" cy="358052"/>
          </a:xfrm>
          <a:prstGeom prst="straightConnector1">
            <a:avLst/>
          </a:prstGeom>
          <a:noFill/>
          <a:ln w="38100" cap="flat" cmpd="sng">
            <a:solidFill>
              <a:schemeClr val="dk1"/>
            </a:solidFill>
            <a:prstDash val="solid"/>
            <a:miter lim="800000"/>
            <a:headEnd type="none" w="sm" len="sm"/>
            <a:tailEnd type="oval" w="med" len="med"/>
          </a:ln>
        </p:spPr>
      </p:cxnSp>
      <p:cxnSp>
        <p:nvCxnSpPr>
          <p:cNvPr id="28" name="Google Shape;102;p2">
            <a:extLst>
              <a:ext uri="{FF2B5EF4-FFF2-40B4-BE49-F238E27FC236}">
                <a16:creationId xmlns:a16="http://schemas.microsoft.com/office/drawing/2014/main" id="{11F0F069-F7FD-763E-D8F6-886E53FB310B}"/>
              </a:ext>
            </a:extLst>
          </p:cNvPr>
          <p:cNvCxnSpPr/>
          <p:nvPr/>
        </p:nvCxnSpPr>
        <p:spPr>
          <a:xfrm>
            <a:off x="3107677" y="1674726"/>
            <a:ext cx="0" cy="4114800"/>
          </a:xfrm>
          <a:prstGeom prst="straightConnector1">
            <a:avLst/>
          </a:prstGeom>
          <a:noFill/>
          <a:ln w="38100" cap="flat" cmpd="sng">
            <a:solidFill>
              <a:schemeClr val="dk1">
                <a:alpha val="29019"/>
              </a:schemeClr>
            </a:solidFill>
            <a:prstDash val="solid"/>
            <a:miter lim="800000"/>
            <a:headEnd type="none" w="sm" len="sm"/>
            <a:tailEnd type="none" w="sm" len="sm"/>
          </a:ln>
        </p:spPr>
      </p:cxnSp>
      <p:cxnSp>
        <p:nvCxnSpPr>
          <p:cNvPr id="29" name="Google Shape;107;p2">
            <a:extLst>
              <a:ext uri="{FF2B5EF4-FFF2-40B4-BE49-F238E27FC236}">
                <a16:creationId xmlns:a16="http://schemas.microsoft.com/office/drawing/2014/main" id="{6BE8B0CA-79CE-42A7-AC71-4FBAD23EA337}"/>
              </a:ext>
            </a:extLst>
          </p:cNvPr>
          <p:cNvCxnSpPr/>
          <p:nvPr/>
        </p:nvCxnSpPr>
        <p:spPr>
          <a:xfrm>
            <a:off x="3106613" y="5779344"/>
            <a:ext cx="1" cy="358052"/>
          </a:xfrm>
          <a:prstGeom prst="straightConnector1">
            <a:avLst/>
          </a:prstGeom>
          <a:noFill/>
          <a:ln w="38100" cap="flat" cmpd="sng">
            <a:solidFill>
              <a:schemeClr val="dk1"/>
            </a:solidFill>
            <a:prstDash val="solid"/>
            <a:miter lim="800000"/>
            <a:headEnd type="none" w="sm" len="sm"/>
            <a:tailEnd type="oval" w="med" len="med"/>
          </a:ln>
        </p:spPr>
      </p:cxnSp>
      <p:cxnSp>
        <p:nvCxnSpPr>
          <p:cNvPr id="30" name="Google Shape;101;p2">
            <a:extLst>
              <a:ext uri="{FF2B5EF4-FFF2-40B4-BE49-F238E27FC236}">
                <a16:creationId xmlns:a16="http://schemas.microsoft.com/office/drawing/2014/main" id="{B543153E-BAF8-43EE-DA59-65CA27F1936D}"/>
              </a:ext>
            </a:extLst>
          </p:cNvPr>
          <p:cNvCxnSpPr/>
          <p:nvPr/>
        </p:nvCxnSpPr>
        <p:spPr>
          <a:xfrm>
            <a:off x="4277395" y="1674726"/>
            <a:ext cx="0" cy="4114800"/>
          </a:xfrm>
          <a:prstGeom prst="straightConnector1">
            <a:avLst/>
          </a:prstGeom>
          <a:noFill/>
          <a:ln w="38100" cap="flat" cmpd="sng">
            <a:solidFill>
              <a:schemeClr val="dk1">
                <a:alpha val="29019"/>
              </a:schemeClr>
            </a:solidFill>
            <a:prstDash val="solid"/>
            <a:miter lim="800000"/>
            <a:headEnd type="none" w="sm" len="sm"/>
            <a:tailEnd type="none" w="sm" len="sm"/>
          </a:ln>
        </p:spPr>
      </p:cxnSp>
      <p:cxnSp>
        <p:nvCxnSpPr>
          <p:cNvPr id="31" name="Google Shape;106;p2">
            <a:extLst>
              <a:ext uri="{FF2B5EF4-FFF2-40B4-BE49-F238E27FC236}">
                <a16:creationId xmlns:a16="http://schemas.microsoft.com/office/drawing/2014/main" id="{225E0D00-F349-E7A7-9C80-47F9C3846056}"/>
              </a:ext>
            </a:extLst>
          </p:cNvPr>
          <p:cNvCxnSpPr/>
          <p:nvPr/>
        </p:nvCxnSpPr>
        <p:spPr>
          <a:xfrm>
            <a:off x="4278300" y="5778227"/>
            <a:ext cx="1" cy="358052"/>
          </a:xfrm>
          <a:prstGeom prst="straightConnector1">
            <a:avLst/>
          </a:prstGeom>
          <a:noFill/>
          <a:ln w="38100" cap="flat" cmpd="sng">
            <a:solidFill>
              <a:schemeClr val="dk1"/>
            </a:solidFill>
            <a:prstDash val="solid"/>
            <a:miter lim="800000"/>
            <a:headEnd type="none" w="sm" len="sm"/>
            <a:tailEnd type="oval" w="med" len="med"/>
          </a:ln>
        </p:spPr>
      </p:cxnSp>
      <p:cxnSp>
        <p:nvCxnSpPr>
          <p:cNvPr id="32" name="Google Shape;100;p2">
            <a:extLst>
              <a:ext uri="{FF2B5EF4-FFF2-40B4-BE49-F238E27FC236}">
                <a16:creationId xmlns:a16="http://schemas.microsoft.com/office/drawing/2014/main" id="{2C7E8C02-02D9-3D96-AD2B-269AB23581C3}"/>
              </a:ext>
            </a:extLst>
          </p:cNvPr>
          <p:cNvCxnSpPr/>
          <p:nvPr/>
        </p:nvCxnSpPr>
        <p:spPr>
          <a:xfrm>
            <a:off x="5441939" y="1659954"/>
            <a:ext cx="0" cy="4114800"/>
          </a:xfrm>
          <a:prstGeom prst="straightConnector1">
            <a:avLst/>
          </a:prstGeom>
          <a:noFill/>
          <a:ln w="38100" cap="flat" cmpd="sng">
            <a:solidFill>
              <a:schemeClr val="dk1">
                <a:alpha val="29019"/>
              </a:schemeClr>
            </a:solidFill>
            <a:prstDash val="solid"/>
            <a:miter lim="800000"/>
            <a:headEnd type="none" w="sm" len="sm"/>
            <a:tailEnd type="none" w="sm" len="sm"/>
          </a:ln>
        </p:spPr>
      </p:cxnSp>
      <p:cxnSp>
        <p:nvCxnSpPr>
          <p:cNvPr id="33" name="Google Shape;105;p2">
            <a:extLst>
              <a:ext uri="{FF2B5EF4-FFF2-40B4-BE49-F238E27FC236}">
                <a16:creationId xmlns:a16="http://schemas.microsoft.com/office/drawing/2014/main" id="{3FDEB245-D8A2-0B55-B6E8-717F61E105B4}"/>
              </a:ext>
            </a:extLst>
          </p:cNvPr>
          <p:cNvCxnSpPr/>
          <p:nvPr/>
        </p:nvCxnSpPr>
        <p:spPr>
          <a:xfrm>
            <a:off x="5442460" y="5775381"/>
            <a:ext cx="1" cy="358052"/>
          </a:xfrm>
          <a:prstGeom prst="straightConnector1">
            <a:avLst/>
          </a:prstGeom>
          <a:noFill/>
          <a:ln w="38100" cap="flat" cmpd="sng">
            <a:solidFill>
              <a:schemeClr val="dk1"/>
            </a:solidFill>
            <a:prstDash val="solid"/>
            <a:miter lim="800000"/>
            <a:headEnd type="none" w="sm" len="sm"/>
            <a:tailEnd type="oval" w="med" len="med"/>
          </a:ln>
        </p:spPr>
      </p:cxnSp>
      <p:cxnSp>
        <p:nvCxnSpPr>
          <p:cNvPr id="34" name="Google Shape;97;p2">
            <a:extLst>
              <a:ext uri="{FF2B5EF4-FFF2-40B4-BE49-F238E27FC236}">
                <a16:creationId xmlns:a16="http://schemas.microsoft.com/office/drawing/2014/main" id="{BC4DA011-7A6F-E4BF-E1F4-48FA8BB5C88F}"/>
              </a:ext>
            </a:extLst>
          </p:cNvPr>
          <p:cNvCxnSpPr/>
          <p:nvPr/>
        </p:nvCxnSpPr>
        <p:spPr>
          <a:xfrm>
            <a:off x="6593627" y="1659081"/>
            <a:ext cx="0" cy="4114800"/>
          </a:xfrm>
          <a:prstGeom prst="straightConnector1">
            <a:avLst/>
          </a:prstGeom>
          <a:noFill/>
          <a:ln w="38100" cap="flat" cmpd="sng">
            <a:solidFill>
              <a:schemeClr val="dk1">
                <a:alpha val="29019"/>
              </a:schemeClr>
            </a:solidFill>
            <a:prstDash val="solid"/>
            <a:miter lim="800000"/>
            <a:headEnd type="none" w="sm" len="sm"/>
            <a:tailEnd type="none" w="sm" len="sm"/>
          </a:ln>
        </p:spPr>
      </p:cxnSp>
      <p:cxnSp>
        <p:nvCxnSpPr>
          <p:cNvPr id="35" name="Google Shape;98;p2">
            <a:extLst>
              <a:ext uri="{FF2B5EF4-FFF2-40B4-BE49-F238E27FC236}">
                <a16:creationId xmlns:a16="http://schemas.microsoft.com/office/drawing/2014/main" id="{B510C481-D473-AA89-4786-C8E616B1F7FE}"/>
              </a:ext>
            </a:extLst>
          </p:cNvPr>
          <p:cNvCxnSpPr/>
          <p:nvPr/>
        </p:nvCxnSpPr>
        <p:spPr>
          <a:xfrm>
            <a:off x="6593626" y="5784377"/>
            <a:ext cx="1" cy="358052"/>
          </a:xfrm>
          <a:prstGeom prst="straightConnector1">
            <a:avLst/>
          </a:prstGeom>
          <a:noFill/>
          <a:ln w="38100" cap="flat" cmpd="sng">
            <a:solidFill>
              <a:schemeClr val="dk1"/>
            </a:solidFill>
            <a:prstDash val="solid"/>
            <a:miter lim="800000"/>
            <a:headEnd type="none" w="sm" len="sm"/>
            <a:tailEnd type="oval" w="med" len="med"/>
          </a:ln>
        </p:spPr>
      </p:cxnSp>
      <p:cxnSp>
        <p:nvCxnSpPr>
          <p:cNvPr id="36" name="Google Shape;99;p2">
            <a:extLst>
              <a:ext uri="{FF2B5EF4-FFF2-40B4-BE49-F238E27FC236}">
                <a16:creationId xmlns:a16="http://schemas.microsoft.com/office/drawing/2014/main" id="{E21ADBE8-32F5-2A16-6C53-5D89031DAE3F}"/>
              </a:ext>
            </a:extLst>
          </p:cNvPr>
          <p:cNvCxnSpPr/>
          <p:nvPr/>
        </p:nvCxnSpPr>
        <p:spPr>
          <a:xfrm>
            <a:off x="7762605" y="1674726"/>
            <a:ext cx="0" cy="4114800"/>
          </a:xfrm>
          <a:prstGeom prst="straightConnector1">
            <a:avLst/>
          </a:prstGeom>
          <a:noFill/>
          <a:ln w="38100" cap="flat" cmpd="sng">
            <a:solidFill>
              <a:schemeClr val="dk1">
                <a:alpha val="29019"/>
              </a:schemeClr>
            </a:solidFill>
            <a:prstDash val="solid"/>
            <a:miter lim="800000"/>
            <a:headEnd type="none" w="sm" len="sm"/>
            <a:tailEnd type="none" w="sm" len="sm"/>
          </a:ln>
        </p:spPr>
      </p:cxnSp>
      <p:cxnSp>
        <p:nvCxnSpPr>
          <p:cNvPr id="37" name="Google Shape;104;p2">
            <a:extLst>
              <a:ext uri="{FF2B5EF4-FFF2-40B4-BE49-F238E27FC236}">
                <a16:creationId xmlns:a16="http://schemas.microsoft.com/office/drawing/2014/main" id="{E575D762-6AF5-9142-75D1-E2C5826D0986}"/>
              </a:ext>
            </a:extLst>
          </p:cNvPr>
          <p:cNvCxnSpPr/>
          <p:nvPr/>
        </p:nvCxnSpPr>
        <p:spPr>
          <a:xfrm>
            <a:off x="7764949" y="5780566"/>
            <a:ext cx="0" cy="358200"/>
          </a:xfrm>
          <a:prstGeom prst="straightConnector1">
            <a:avLst/>
          </a:prstGeom>
          <a:noFill/>
          <a:ln w="38100" cap="flat" cmpd="sng">
            <a:solidFill>
              <a:schemeClr val="dk1"/>
            </a:solidFill>
            <a:prstDash val="solid"/>
            <a:miter lim="800000"/>
            <a:headEnd type="none" w="sm" len="sm"/>
            <a:tailEnd type="oval" w="med" len="med"/>
          </a:ln>
        </p:spPr>
      </p:cxnSp>
      <p:sp>
        <p:nvSpPr>
          <p:cNvPr id="51" name="Google Shape;111;p2">
            <a:extLst>
              <a:ext uri="{FF2B5EF4-FFF2-40B4-BE49-F238E27FC236}">
                <a16:creationId xmlns:a16="http://schemas.microsoft.com/office/drawing/2014/main" id="{49C76D68-FEDA-4F93-B2C5-5EE1C404A7B0}"/>
              </a:ext>
            </a:extLst>
          </p:cNvPr>
          <p:cNvSpPr txBox="1">
            <a:spLocks noGrp="1"/>
          </p:cNvSpPr>
          <p:nvPr>
            <p:ph type="body" idx="1"/>
          </p:nvPr>
        </p:nvSpPr>
        <p:spPr>
          <a:xfrm>
            <a:off x="1947610" y="5800090"/>
            <a:ext cx="1170432" cy="48509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88E5A"/>
              </a:buClr>
              <a:buSzPts val="2000"/>
              <a:buNone/>
            </a:pPr>
            <a:r>
              <a:rPr lang="en-US" sz="2667" b="1">
                <a:solidFill>
                  <a:srgbClr val="288E5A"/>
                </a:solidFill>
                <a:latin typeface="Arial"/>
                <a:ea typeface="Arial"/>
                <a:cs typeface="Arial"/>
                <a:sym typeface="Arial"/>
              </a:rPr>
              <a:t>2020</a:t>
            </a:r>
            <a:endParaRPr sz="1200" b="1">
              <a:solidFill>
                <a:srgbClr val="288E5A"/>
              </a:solidFill>
            </a:endParaRPr>
          </a:p>
        </p:txBody>
      </p:sp>
      <p:sp>
        <p:nvSpPr>
          <p:cNvPr id="52" name="Google Shape;114;p2">
            <a:extLst>
              <a:ext uri="{FF2B5EF4-FFF2-40B4-BE49-F238E27FC236}">
                <a16:creationId xmlns:a16="http://schemas.microsoft.com/office/drawing/2014/main" id="{3BF4F447-36DB-4B88-8C75-86D305F60F7A}"/>
              </a:ext>
            </a:extLst>
          </p:cNvPr>
          <p:cNvSpPr txBox="1"/>
          <p:nvPr/>
        </p:nvSpPr>
        <p:spPr>
          <a:xfrm>
            <a:off x="3100532" y="5800320"/>
            <a:ext cx="1170432" cy="48463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2667" b="1" i="0" u="none" strike="noStrike" cap="none">
                <a:solidFill>
                  <a:srgbClr val="288E5A"/>
                </a:solidFill>
                <a:latin typeface="Arial"/>
                <a:ea typeface="Arial"/>
                <a:cs typeface="Arial"/>
                <a:sym typeface="Arial"/>
              </a:rPr>
              <a:t>2021</a:t>
            </a:r>
            <a:endParaRPr sz="1200" b="1" i="0" u="none" strike="noStrike" cap="none">
              <a:solidFill>
                <a:srgbClr val="288E5A"/>
              </a:solidFill>
              <a:latin typeface="Calibri"/>
              <a:ea typeface="Calibri"/>
              <a:cs typeface="Calibri"/>
              <a:sym typeface="Calibri"/>
            </a:endParaRPr>
          </a:p>
        </p:txBody>
      </p:sp>
      <p:sp>
        <p:nvSpPr>
          <p:cNvPr id="53" name="Google Shape;115;p2">
            <a:extLst>
              <a:ext uri="{FF2B5EF4-FFF2-40B4-BE49-F238E27FC236}">
                <a16:creationId xmlns:a16="http://schemas.microsoft.com/office/drawing/2014/main" id="{E5927EAA-7BB6-42B3-B646-E8C72A372874}"/>
              </a:ext>
            </a:extLst>
          </p:cNvPr>
          <p:cNvSpPr txBox="1"/>
          <p:nvPr/>
        </p:nvSpPr>
        <p:spPr>
          <a:xfrm>
            <a:off x="4270523" y="5800320"/>
            <a:ext cx="1170432" cy="48463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2667" b="1" i="0" u="none" strike="noStrike" cap="none">
                <a:solidFill>
                  <a:srgbClr val="288E5A"/>
                </a:solidFill>
                <a:latin typeface="Arial"/>
                <a:ea typeface="Arial"/>
                <a:cs typeface="Arial"/>
                <a:sym typeface="Arial"/>
              </a:rPr>
              <a:t>2022</a:t>
            </a:r>
            <a:endParaRPr sz="1200" b="1" i="0" u="none" strike="noStrike" cap="none">
              <a:solidFill>
                <a:srgbClr val="288E5A"/>
              </a:solidFill>
              <a:latin typeface="Calibri"/>
              <a:ea typeface="Calibri"/>
              <a:cs typeface="Calibri"/>
              <a:sym typeface="Calibri"/>
            </a:endParaRPr>
          </a:p>
        </p:txBody>
      </p:sp>
      <p:sp>
        <p:nvSpPr>
          <p:cNvPr id="54" name="Google Shape;116;p2">
            <a:extLst>
              <a:ext uri="{FF2B5EF4-FFF2-40B4-BE49-F238E27FC236}">
                <a16:creationId xmlns:a16="http://schemas.microsoft.com/office/drawing/2014/main" id="{5B53C443-8988-4109-B988-FECB96369846}"/>
              </a:ext>
            </a:extLst>
          </p:cNvPr>
          <p:cNvSpPr txBox="1"/>
          <p:nvPr/>
        </p:nvSpPr>
        <p:spPr>
          <a:xfrm>
            <a:off x="5435937" y="5800320"/>
            <a:ext cx="1170432" cy="48463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2667" b="1" i="0" u="none" strike="noStrike" cap="none">
                <a:solidFill>
                  <a:srgbClr val="288E5A"/>
                </a:solidFill>
                <a:latin typeface="Arial"/>
                <a:ea typeface="Arial"/>
                <a:cs typeface="Arial"/>
                <a:sym typeface="Arial"/>
              </a:rPr>
              <a:t>2023</a:t>
            </a:r>
            <a:endParaRPr sz="1200" b="1" i="0" u="none" strike="noStrike" cap="none">
              <a:solidFill>
                <a:srgbClr val="288E5A"/>
              </a:solidFill>
              <a:latin typeface="Calibri"/>
              <a:ea typeface="Calibri"/>
              <a:cs typeface="Calibri"/>
              <a:sym typeface="Calibri"/>
            </a:endParaRPr>
          </a:p>
        </p:txBody>
      </p:sp>
      <p:sp>
        <p:nvSpPr>
          <p:cNvPr id="71" name="Google Shape;118;p2">
            <a:extLst>
              <a:ext uri="{FF2B5EF4-FFF2-40B4-BE49-F238E27FC236}">
                <a16:creationId xmlns:a16="http://schemas.microsoft.com/office/drawing/2014/main" id="{99C158BD-3BBA-4920-BC6A-E0A5C1207183}"/>
              </a:ext>
            </a:extLst>
          </p:cNvPr>
          <p:cNvSpPr/>
          <p:nvPr/>
        </p:nvSpPr>
        <p:spPr>
          <a:xfrm>
            <a:off x="1094274" y="1556667"/>
            <a:ext cx="614404" cy="664667"/>
          </a:xfrm>
          <a:prstGeom prst="rect">
            <a:avLst/>
          </a:prstGeom>
          <a:blipFill rotWithShape="1">
            <a:blip r:embed="rId2" cstate="print">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119;p2">
            <a:extLst>
              <a:ext uri="{FF2B5EF4-FFF2-40B4-BE49-F238E27FC236}">
                <a16:creationId xmlns:a16="http://schemas.microsoft.com/office/drawing/2014/main" id="{44BF2040-634D-4835-960C-8EAE295C175B}"/>
              </a:ext>
            </a:extLst>
          </p:cNvPr>
          <p:cNvSpPr/>
          <p:nvPr/>
        </p:nvSpPr>
        <p:spPr>
          <a:xfrm>
            <a:off x="1100765" y="2087701"/>
            <a:ext cx="588475" cy="680869"/>
          </a:xfrm>
          <a:prstGeom prst="rect">
            <a:avLst/>
          </a:prstGeom>
          <a:blipFill rotWithShape="1">
            <a:blip r:embed="rId3" cstate="print">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 name="Google Shape;120;p2">
            <a:extLst>
              <a:ext uri="{FF2B5EF4-FFF2-40B4-BE49-F238E27FC236}">
                <a16:creationId xmlns:a16="http://schemas.microsoft.com/office/drawing/2014/main" id="{EE696A82-F1AE-411F-B301-94CCC83F3159}"/>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046320" y="3134793"/>
            <a:ext cx="684383" cy="666236"/>
          </a:xfrm>
          <a:prstGeom prst="rect">
            <a:avLst/>
          </a:prstGeom>
          <a:noFill/>
          <a:ln>
            <a:noFill/>
          </a:ln>
        </p:spPr>
      </p:pic>
      <p:sp>
        <p:nvSpPr>
          <p:cNvPr id="74" name="Google Shape;121;p2">
            <a:extLst>
              <a:ext uri="{FF2B5EF4-FFF2-40B4-BE49-F238E27FC236}">
                <a16:creationId xmlns:a16="http://schemas.microsoft.com/office/drawing/2014/main" id="{50A922BC-2CC2-45E6-AFC7-D43A5E5EC55D}"/>
              </a:ext>
            </a:extLst>
          </p:cNvPr>
          <p:cNvSpPr txBox="1"/>
          <p:nvPr/>
        </p:nvSpPr>
        <p:spPr>
          <a:xfrm>
            <a:off x="1940738" y="1737830"/>
            <a:ext cx="1658597" cy="3657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1400" b="1" i="0" u="none" strike="noStrike" cap="none">
                <a:solidFill>
                  <a:schemeClr val="lt1"/>
                </a:solidFill>
                <a:latin typeface="Calibri"/>
                <a:ea typeface="Calibri"/>
                <a:cs typeface="Calibri"/>
                <a:sym typeface="Calibri"/>
              </a:rPr>
              <a:t>Program  Development</a:t>
            </a:r>
            <a:endParaRPr sz="1400" b="1" i="0" u="none" strike="noStrike" cap="none">
              <a:solidFill>
                <a:srgbClr val="288E5A"/>
              </a:solidFill>
              <a:latin typeface="Calibri"/>
              <a:ea typeface="Calibri"/>
              <a:cs typeface="Calibri"/>
              <a:sym typeface="Calibri"/>
            </a:endParaRPr>
          </a:p>
        </p:txBody>
      </p:sp>
      <p:sp>
        <p:nvSpPr>
          <p:cNvPr id="75" name="Google Shape;122;p2">
            <a:extLst>
              <a:ext uri="{FF2B5EF4-FFF2-40B4-BE49-F238E27FC236}">
                <a16:creationId xmlns:a16="http://schemas.microsoft.com/office/drawing/2014/main" id="{3763CC41-461E-4493-8FE8-C77991323438}"/>
              </a:ext>
            </a:extLst>
          </p:cNvPr>
          <p:cNvSpPr txBox="1"/>
          <p:nvPr/>
        </p:nvSpPr>
        <p:spPr>
          <a:xfrm>
            <a:off x="3630903" y="1737835"/>
            <a:ext cx="1134230" cy="3657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1400" b="1" i="0" u="none" strike="noStrike" cap="none">
                <a:solidFill>
                  <a:schemeClr val="lt1"/>
                </a:solidFill>
                <a:latin typeface="Calibri"/>
                <a:ea typeface="Calibri"/>
                <a:cs typeface="Calibri"/>
                <a:sym typeface="Calibri"/>
              </a:rPr>
              <a:t>Pilot Program</a:t>
            </a:r>
            <a:endParaRPr sz="1400" b="1" i="0" u="none" strike="noStrike" cap="none">
              <a:solidFill>
                <a:srgbClr val="288E5A"/>
              </a:solidFill>
              <a:latin typeface="Calibri"/>
              <a:ea typeface="Calibri"/>
              <a:cs typeface="Calibri"/>
              <a:sym typeface="Calibri"/>
            </a:endParaRPr>
          </a:p>
        </p:txBody>
      </p:sp>
      <p:sp>
        <p:nvSpPr>
          <p:cNvPr id="76" name="Google Shape;123;p2">
            <a:extLst>
              <a:ext uri="{FF2B5EF4-FFF2-40B4-BE49-F238E27FC236}">
                <a16:creationId xmlns:a16="http://schemas.microsoft.com/office/drawing/2014/main" id="{AF3BEECD-DFEE-4C5C-B25C-70C2CE9C7FD3}"/>
              </a:ext>
            </a:extLst>
          </p:cNvPr>
          <p:cNvSpPr txBox="1"/>
          <p:nvPr/>
        </p:nvSpPr>
        <p:spPr>
          <a:xfrm>
            <a:off x="4796702" y="1737829"/>
            <a:ext cx="6534708" cy="3657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1400" b="1" i="0" u="none" strike="noStrike" cap="none">
                <a:solidFill>
                  <a:schemeClr val="lt1"/>
                </a:solidFill>
                <a:latin typeface="Calibri"/>
                <a:ea typeface="Calibri"/>
                <a:cs typeface="Calibri"/>
                <a:sym typeface="Calibri"/>
              </a:rPr>
              <a:t>Full Program Implementation (~40 Homes Per Year) </a:t>
            </a:r>
            <a:endParaRPr sz="1400" b="1" i="0" u="none" strike="noStrike" cap="none">
              <a:solidFill>
                <a:srgbClr val="288E5A"/>
              </a:solidFill>
              <a:latin typeface="Calibri"/>
              <a:ea typeface="Calibri"/>
              <a:cs typeface="Calibri"/>
              <a:sym typeface="Calibri"/>
            </a:endParaRPr>
          </a:p>
        </p:txBody>
      </p:sp>
      <p:sp>
        <p:nvSpPr>
          <p:cNvPr id="80" name="Google Shape;126;p2">
            <a:extLst>
              <a:ext uri="{FF2B5EF4-FFF2-40B4-BE49-F238E27FC236}">
                <a16:creationId xmlns:a16="http://schemas.microsoft.com/office/drawing/2014/main" id="{E13748A0-2B6E-470F-8971-1776EE183796}"/>
              </a:ext>
            </a:extLst>
          </p:cNvPr>
          <p:cNvSpPr/>
          <p:nvPr/>
        </p:nvSpPr>
        <p:spPr>
          <a:xfrm>
            <a:off x="1094275" y="2668080"/>
            <a:ext cx="588474" cy="529179"/>
          </a:xfrm>
          <a:prstGeom prst="rect">
            <a:avLst/>
          </a:prstGeom>
          <a:blipFill rotWithShape="1">
            <a:blip r:embed="rId5" cstate="print">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 name="Google Shape;127;p2">
            <a:extLst>
              <a:ext uri="{FF2B5EF4-FFF2-40B4-BE49-F238E27FC236}">
                <a16:creationId xmlns:a16="http://schemas.microsoft.com/office/drawing/2014/main" id="{0131D5C3-5B2B-432A-AA23-8FF9B38FA7AF}"/>
              </a:ext>
            </a:extLst>
          </p:cNvPr>
          <p:cNvSpPr/>
          <p:nvPr/>
        </p:nvSpPr>
        <p:spPr>
          <a:xfrm>
            <a:off x="1032225" y="3645557"/>
            <a:ext cx="671833" cy="666231"/>
          </a:xfrm>
          <a:prstGeom prst="rect">
            <a:avLst/>
          </a:prstGeom>
          <a:blipFill rotWithShape="1">
            <a:blip r:embed="rId6" cstate="print">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128;p2">
            <a:extLst>
              <a:ext uri="{FF2B5EF4-FFF2-40B4-BE49-F238E27FC236}">
                <a16:creationId xmlns:a16="http://schemas.microsoft.com/office/drawing/2014/main" id="{9ED7A8E2-098E-49A5-B0B9-CCED29AA81E8}"/>
              </a:ext>
            </a:extLst>
          </p:cNvPr>
          <p:cNvSpPr txBox="1"/>
          <p:nvPr/>
        </p:nvSpPr>
        <p:spPr>
          <a:xfrm>
            <a:off x="1947282" y="2245179"/>
            <a:ext cx="860031" cy="365760"/>
          </a:xfrm>
          <a:prstGeom prst="rect">
            <a:avLst/>
          </a:prstGeom>
          <a:solidFill>
            <a:srgbClr val="409A6C"/>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1300" b="1" i="0" u="none" strike="noStrike" cap="none">
                <a:solidFill>
                  <a:schemeClr val="lt1"/>
                </a:solidFill>
                <a:latin typeface="Calibri"/>
                <a:ea typeface="Calibri"/>
                <a:cs typeface="Calibri"/>
                <a:sym typeface="Calibri"/>
              </a:rPr>
              <a:t>Program Upgrades</a:t>
            </a:r>
            <a:endParaRPr sz="1300" b="1" i="0" u="none" strike="noStrike" cap="none">
              <a:solidFill>
                <a:srgbClr val="288E5A"/>
              </a:solidFill>
              <a:latin typeface="Calibri"/>
              <a:ea typeface="Calibri"/>
              <a:cs typeface="Calibri"/>
              <a:sym typeface="Calibri"/>
            </a:endParaRPr>
          </a:p>
        </p:txBody>
      </p:sp>
      <p:sp>
        <p:nvSpPr>
          <p:cNvPr id="88" name="Google Shape;134;p2">
            <a:extLst>
              <a:ext uri="{FF2B5EF4-FFF2-40B4-BE49-F238E27FC236}">
                <a16:creationId xmlns:a16="http://schemas.microsoft.com/office/drawing/2014/main" id="{926DAFA8-EF60-4E0B-AB9F-FC1A999E6570}"/>
              </a:ext>
            </a:extLst>
          </p:cNvPr>
          <p:cNvSpPr txBox="1"/>
          <p:nvPr/>
        </p:nvSpPr>
        <p:spPr>
          <a:xfrm>
            <a:off x="1947282" y="2756134"/>
            <a:ext cx="4614370" cy="3657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1400" b="1" i="0" u="none" strike="noStrike" cap="none">
                <a:solidFill>
                  <a:schemeClr val="lt1"/>
                </a:solidFill>
                <a:latin typeface="Calibri"/>
                <a:ea typeface="Calibri"/>
                <a:cs typeface="Calibri"/>
                <a:sym typeface="Calibri"/>
              </a:rPr>
              <a:t>Curriculum Development </a:t>
            </a:r>
            <a:endParaRPr sz="1400" b="1" i="0" u="none" strike="noStrike" cap="none">
              <a:solidFill>
                <a:srgbClr val="288E5A"/>
              </a:solidFill>
              <a:latin typeface="Calibri"/>
              <a:ea typeface="Calibri"/>
              <a:cs typeface="Calibri"/>
              <a:sym typeface="Calibri"/>
            </a:endParaRPr>
          </a:p>
        </p:txBody>
      </p:sp>
      <p:sp>
        <p:nvSpPr>
          <p:cNvPr id="89" name="Google Shape;135;p2">
            <a:extLst>
              <a:ext uri="{FF2B5EF4-FFF2-40B4-BE49-F238E27FC236}">
                <a16:creationId xmlns:a16="http://schemas.microsoft.com/office/drawing/2014/main" id="{792BD228-96B1-4DF5-AF47-40FABF7F3CFD}"/>
              </a:ext>
            </a:extLst>
          </p:cNvPr>
          <p:cNvSpPr txBox="1"/>
          <p:nvPr/>
        </p:nvSpPr>
        <p:spPr>
          <a:xfrm>
            <a:off x="6625604" y="2756134"/>
            <a:ext cx="4705806" cy="365760"/>
          </a:xfrm>
          <a:prstGeom prst="rect">
            <a:avLst/>
          </a:prstGeom>
          <a:solidFill>
            <a:schemeClr val="accent1"/>
          </a:solidFill>
          <a:ln>
            <a:noFill/>
          </a:ln>
        </p:spPr>
        <p:txBody>
          <a:bodyPr spcFirstLastPara="1" wrap="square" lIns="91425" tIns="45700" rIns="91425" bIns="45700" anchor="ctr" anchorCtr="0">
            <a:noAutofit/>
          </a:bodyPr>
          <a:lstStyle/>
          <a:p>
            <a:pPr algn="ctr">
              <a:lnSpc>
                <a:spcPct val="90000"/>
              </a:lnSpc>
              <a:buClr>
                <a:srgbClr val="288E5A"/>
              </a:buClr>
              <a:buSzPts val="2000"/>
            </a:pPr>
            <a:r>
              <a:rPr lang="en-US" sz="1400" b="1">
                <a:solidFill>
                  <a:schemeClr val="lt1"/>
                </a:solidFill>
                <a:ea typeface="Calibri"/>
                <a:cs typeface="Calibri"/>
                <a:sym typeface="Calibri"/>
              </a:rPr>
              <a:t>Coordination and Delivery</a:t>
            </a:r>
          </a:p>
        </p:txBody>
      </p:sp>
      <p:sp>
        <p:nvSpPr>
          <p:cNvPr id="93" name="Google Shape;139;p2">
            <a:extLst>
              <a:ext uri="{FF2B5EF4-FFF2-40B4-BE49-F238E27FC236}">
                <a16:creationId xmlns:a16="http://schemas.microsoft.com/office/drawing/2014/main" id="{13DC204D-D0C2-488E-B4D5-3FE3B09D4707}"/>
              </a:ext>
            </a:extLst>
          </p:cNvPr>
          <p:cNvSpPr txBox="1"/>
          <p:nvPr/>
        </p:nvSpPr>
        <p:spPr>
          <a:xfrm>
            <a:off x="1947283" y="3266586"/>
            <a:ext cx="775794" cy="365760"/>
          </a:xfrm>
          <a:prstGeom prst="rect">
            <a:avLst/>
          </a:prstGeom>
          <a:solidFill>
            <a:srgbClr val="409A6C"/>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1300" b="1" i="0" u="none" strike="noStrike" cap="none">
                <a:solidFill>
                  <a:schemeClr val="lt1"/>
                </a:solidFill>
                <a:latin typeface="Calibri"/>
                <a:ea typeface="Calibri"/>
                <a:cs typeface="Calibri"/>
                <a:sym typeface="Calibri"/>
              </a:rPr>
              <a:t>Program Creation</a:t>
            </a:r>
            <a:endParaRPr sz="1300" b="1" i="0" u="none" strike="noStrike" cap="none">
              <a:solidFill>
                <a:srgbClr val="288E5A"/>
              </a:solidFill>
              <a:latin typeface="Calibri"/>
              <a:ea typeface="Calibri"/>
              <a:cs typeface="Calibri"/>
              <a:sym typeface="Calibri"/>
            </a:endParaRPr>
          </a:p>
        </p:txBody>
      </p:sp>
      <p:sp>
        <p:nvSpPr>
          <p:cNvPr id="94" name="Google Shape;140;p2">
            <a:extLst>
              <a:ext uri="{FF2B5EF4-FFF2-40B4-BE49-F238E27FC236}">
                <a16:creationId xmlns:a16="http://schemas.microsoft.com/office/drawing/2014/main" id="{02876548-AC56-4926-8E29-2914266E7CF4}"/>
              </a:ext>
            </a:extLst>
          </p:cNvPr>
          <p:cNvSpPr txBox="1"/>
          <p:nvPr/>
        </p:nvSpPr>
        <p:spPr>
          <a:xfrm>
            <a:off x="2761147" y="3266586"/>
            <a:ext cx="1490003" cy="365760"/>
          </a:xfrm>
          <a:prstGeom prst="rect">
            <a:avLst/>
          </a:prstGeom>
          <a:solidFill>
            <a:srgbClr val="409A6C"/>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1300" b="1" i="0" u="none" strike="noStrike" cap="none">
                <a:solidFill>
                  <a:schemeClr val="lt1"/>
                </a:solidFill>
                <a:latin typeface="Calibri"/>
                <a:ea typeface="Calibri"/>
                <a:cs typeface="Calibri"/>
                <a:sym typeface="Calibri"/>
              </a:rPr>
              <a:t>Need Based Distribution</a:t>
            </a:r>
            <a:endParaRPr sz="1300" b="1" i="0" u="none" strike="noStrike" cap="none">
              <a:solidFill>
                <a:srgbClr val="288E5A"/>
              </a:solidFill>
              <a:latin typeface="Calibri"/>
              <a:ea typeface="Calibri"/>
              <a:cs typeface="Calibri"/>
              <a:sym typeface="Calibri"/>
            </a:endParaRPr>
          </a:p>
        </p:txBody>
      </p:sp>
      <p:sp>
        <p:nvSpPr>
          <p:cNvPr id="95" name="Google Shape;141;p2">
            <a:extLst>
              <a:ext uri="{FF2B5EF4-FFF2-40B4-BE49-F238E27FC236}">
                <a16:creationId xmlns:a16="http://schemas.microsoft.com/office/drawing/2014/main" id="{159B3D21-39FC-4945-8F61-4C93AD16B031}"/>
              </a:ext>
            </a:extLst>
          </p:cNvPr>
          <p:cNvSpPr txBox="1"/>
          <p:nvPr/>
        </p:nvSpPr>
        <p:spPr>
          <a:xfrm>
            <a:off x="4301496" y="3267807"/>
            <a:ext cx="3425660" cy="365760"/>
          </a:xfrm>
          <a:prstGeom prst="rect">
            <a:avLst/>
          </a:prstGeom>
          <a:solidFill>
            <a:srgbClr val="409A6C"/>
          </a:solidFill>
          <a:ln>
            <a:noFill/>
          </a:ln>
        </p:spPr>
        <p:txBody>
          <a:bodyPr spcFirstLastPara="1" wrap="square" lIns="91425" tIns="45700" rIns="91425" bIns="45700" anchor="ctr" anchorCtr="0">
            <a:noAutofit/>
          </a:bodyPr>
          <a:lstStyle/>
          <a:p>
            <a:pPr lvl="0" algn="ctr">
              <a:lnSpc>
                <a:spcPct val="90000"/>
              </a:lnSpc>
              <a:buClr>
                <a:srgbClr val="288E5A"/>
              </a:buClr>
              <a:buSzPts val="2000"/>
            </a:pPr>
            <a:r>
              <a:rPr lang="en-US" sz="1300" b="1">
                <a:solidFill>
                  <a:schemeClr val="lt1"/>
                </a:solidFill>
                <a:ea typeface="Calibri"/>
                <a:cs typeface="Calibri"/>
                <a:sym typeface="Calibri"/>
              </a:rPr>
              <a:t>Yearly Filter Replacement &amp; Program Monitoring</a:t>
            </a:r>
            <a:endParaRPr lang="en-US" sz="1300" b="1">
              <a:solidFill>
                <a:srgbClr val="288E5A"/>
              </a:solidFill>
              <a:ea typeface="Calibri"/>
              <a:cs typeface="Calibri"/>
              <a:sym typeface="Calibri"/>
            </a:endParaRPr>
          </a:p>
        </p:txBody>
      </p:sp>
      <p:sp>
        <p:nvSpPr>
          <p:cNvPr id="96" name="Google Shape;142;p2">
            <a:extLst>
              <a:ext uri="{FF2B5EF4-FFF2-40B4-BE49-F238E27FC236}">
                <a16:creationId xmlns:a16="http://schemas.microsoft.com/office/drawing/2014/main" id="{FF531C4F-B4C4-49F0-A9C3-1B6221616E91}"/>
              </a:ext>
            </a:extLst>
          </p:cNvPr>
          <p:cNvSpPr txBox="1"/>
          <p:nvPr/>
        </p:nvSpPr>
        <p:spPr>
          <a:xfrm>
            <a:off x="1945500" y="3779940"/>
            <a:ext cx="1585592" cy="365760"/>
          </a:xfrm>
          <a:prstGeom prst="rect">
            <a:avLst/>
          </a:prstGeom>
          <a:solidFill>
            <a:schemeClr val="accent1"/>
          </a:solidFill>
          <a:ln>
            <a:noFill/>
          </a:ln>
        </p:spPr>
        <p:txBody>
          <a:bodyPr spcFirstLastPara="1" wrap="square" lIns="91425" tIns="45700" rIns="91425" bIns="45700" anchor="ctr" anchorCtr="0">
            <a:noAutofit/>
          </a:bodyPr>
          <a:lstStyle/>
          <a:p>
            <a:pPr lvl="0" algn="ctr">
              <a:lnSpc>
                <a:spcPct val="90000"/>
              </a:lnSpc>
              <a:buClr>
                <a:srgbClr val="288E5A"/>
              </a:buClr>
              <a:buSzPts val="2000"/>
            </a:pPr>
            <a:r>
              <a:rPr lang="en-US" sz="1400" b="1">
                <a:solidFill>
                  <a:schemeClr val="lt1"/>
                </a:solidFill>
                <a:ea typeface="Calibri"/>
                <a:cs typeface="Calibri"/>
                <a:sym typeface="Calibri"/>
              </a:rPr>
              <a:t>Coordination</a:t>
            </a:r>
            <a:endParaRPr lang="en-US" sz="1400" b="1">
              <a:solidFill>
                <a:srgbClr val="288E5A"/>
              </a:solidFill>
              <a:ea typeface="Calibri"/>
              <a:cs typeface="Calibri"/>
              <a:sym typeface="Calibri"/>
            </a:endParaRPr>
          </a:p>
        </p:txBody>
      </p:sp>
      <p:sp>
        <p:nvSpPr>
          <p:cNvPr id="97" name="Google Shape;143;p2">
            <a:extLst>
              <a:ext uri="{FF2B5EF4-FFF2-40B4-BE49-F238E27FC236}">
                <a16:creationId xmlns:a16="http://schemas.microsoft.com/office/drawing/2014/main" id="{CE1B48A3-7E49-4A49-B1AE-9227628E47FC}"/>
              </a:ext>
            </a:extLst>
          </p:cNvPr>
          <p:cNvSpPr txBox="1"/>
          <p:nvPr/>
        </p:nvSpPr>
        <p:spPr>
          <a:xfrm>
            <a:off x="3573716" y="3779940"/>
            <a:ext cx="7750610" cy="3657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1400" b="1" i="0" u="none" strike="noStrike" cap="none">
                <a:solidFill>
                  <a:schemeClr val="lt1"/>
                </a:solidFill>
                <a:latin typeface="Calibri"/>
                <a:ea typeface="Calibri"/>
                <a:cs typeface="Calibri"/>
                <a:sym typeface="Calibri"/>
              </a:rPr>
              <a:t>Monitor &amp; Assist in Diversion Program Implementation</a:t>
            </a:r>
            <a:endParaRPr sz="1400" b="1" i="0" u="none" strike="noStrike" cap="none">
              <a:solidFill>
                <a:srgbClr val="288E5A"/>
              </a:solidFill>
              <a:latin typeface="Calibri"/>
              <a:ea typeface="Calibri"/>
              <a:cs typeface="Calibri"/>
              <a:sym typeface="Calibri"/>
            </a:endParaRPr>
          </a:p>
        </p:txBody>
      </p:sp>
      <p:grpSp>
        <p:nvGrpSpPr>
          <p:cNvPr id="4" name="Group 3">
            <a:extLst>
              <a:ext uri="{FF2B5EF4-FFF2-40B4-BE49-F238E27FC236}">
                <a16:creationId xmlns:a16="http://schemas.microsoft.com/office/drawing/2014/main" id="{7DC145E9-59F5-F8DC-908A-11D3C4199269}"/>
              </a:ext>
            </a:extLst>
          </p:cNvPr>
          <p:cNvGrpSpPr/>
          <p:nvPr/>
        </p:nvGrpSpPr>
        <p:grpSpPr>
          <a:xfrm>
            <a:off x="5055487" y="5871408"/>
            <a:ext cx="1463040" cy="666783"/>
            <a:chOff x="6081726" y="5314322"/>
            <a:chExt cx="1463040" cy="666783"/>
          </a:xfrm>
        </p:grpSpPr>
        <p:sp>
          <p:nvSpPr>
            <p:cNvPr id="5" name="Google Shape;124;p2">
              <a:extLst>
                <a:ext uri="{FF2B5EF4-FFF2-40B4-BE49-F238E27FC236}">
                  <a16:creationId xmlns:a16="http://schemas.microsoft.com/office/drawing/2014/main" id="{E3ACA2C8-6C62-AC81-60BC-39285FBD7009}"/>
                </a:ext>
              </a:extLst>
            </p:cNvPr>
            <p:cNvSpPr txBox="1"/>
            <p:nvPr/>
          </p:nvSpPr>
          <p:spPr>
            <a:xfrm>
              <a:off x="6081726" y="5706785"/>
              <a:ext cx="1463040" cy="274320"/>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1800" b="1" i="0" u="none" strike="noStrike" cap="none">
                  <a:solidFill>
                    <a:schemeClr val="lt1"/>
                  </a:solidFill>
                  <a:latin typeface="Muli"/>
                  <a:ea typeface="Muli"/>
                  <a:cs typeface="Muli"/>
                  <a:sym typeface="Mul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We</a:t>
              </a:r>
              <a:r>
                <a:rPr lang="en-US" sz="1800" b="1" i="0" u="none" strike="noStrike" cap="none">
                  <a:solidFill>
                    <a:schemeClr val="lt1"/>
                  </a:solidFill>
                  <a:latin typeface="Muli"/>
                  <a:ea typeface="Muli"/>
                  <a:cs typeface="Muli"/>
                  <a:sym typeface="Muli"/>
                </a:rPr>
                <a:t> Are Here</a:t>
              </a:r>
              <a:endParaRPr sz="1800" b="1" i="0" u="none" strike="noStrike" cap="none">
                <a:solidFill>
                  <a:srgbClr val="288E5A"/>
                </a:solidFill>
                <a:latin typeface="Muli"/>
                <a:ea typeface="Muli"/>
                <a:cs typeface="Muli"/>
                <a:sym typeface="Muli"/>
              </a:endParaRPr>
            </a:p>
          </p:txBody>
        </p:sp>
        <p:cxnSp>
          <p:nvCxnSpPr>
            <p:cNvPr id="6" name="Google Shape;125;p2">
              <a:extLst>
                <a:ext uri="{FF2B5EF4-FFF2-40B4-BE49-F238E27FC236}">
                  <a16:creationId xmlns:a16="http://schemas.microsoft.com/office/drawing/2014/main" id="{11ED3D76-3FE1-A56F-1B3E-3E10E7AA514A}"/>
                </a:ext>
              </a:extLst>
            </p:cNvPr>
            <p:cNvCxnSpPr>
              <a:cxnSpLocks/>
            </p:cNvCxnSpPr>
            <p:nvPr/>
          </p:nvCxnSpPr>
          <p:spPr>
            <a:xfrm flipV="1">
              <a:off x="6811521" y="5314322"/>
              <a:ext cx="3450" cy="467938"/>
            </a:xfrm>
            <a:prstGeom prst="straightConnector1">
              <a:avLst/>
            </a:prstGeom>
            <a:noFill/>
            <a:ln w="111125" cap="flat" cmpd="sng">
              <a:solidFill>
                <a:srgbClr val="C55A11"/>
              </a:solidFill>
              <a:prstDash val="solid"/>
              <a:miter lim="800000"/>
              <a:headEnd type="none" w="sm" len="sm"/>
              <a:tailEnd type="stealth" w="med" len="med"/>
            </a:ln>
          </p:spPr>
        </p:cxnSp>
      </p:grpSp>
      <p:sp>
        <p:nvSpPr>
          <p:cNvPr id="20" name="Google Shape;141;p2">
            <a:extLst>
              <a:ext uri="{FF2B5EF4-FFF2-40B4-BE49-F238E27FC236}">
                <a16:creationId xmlns:a16="http://schemas.microsoft.com/office/drawing/2014/main" id="{D80180D8-2C4F-947F-F971-6CC7F8237C34}"/>
              </a:ext>
            </a:extLst>
          </p:cNvPr>
          <p:cNvSpPr txBox="1"/>
          <p:nvPr/>
        </p:nvSpPr>
        <p:spPr>
          <a:xfrm>
            <a:off x="7798054" y="3267807"/>
            <a:ext cx="3526271" cy="365760"/>
          </a:xfrm>
          <a:prstGeom prst="rect">
            <a:avLst/>
          </a:prstGeom>
          <a:solidFill>
            <a:srgbClr val="409A6C"/>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88E5A"/>
              </a:buClr>
              <a:buSzPts val="2000"/>
              <a:buFont typeface="Arial"/>
              <a:buNone/>
            </a:pPr>
            <a:r>
              <a:rPr lang="en-US" sz="1300" b="1" i="0" u="none" strike="noStrike" cap="none">
                <a:solidFill>
                  <a:schemeClr val="lt1"/>
                </a:solidFill>
                <a:latin typeface="Calibri"/>
                <a:ea typeface="Calibri"/>
                <a:cs typeface="Calibri"/>
                <a:sym typeface="Calibri"/>
              </a:rPr>
              <a:t>Public Building Filter Replacement &amp; Program Monitoring</a:t>
            </a:r>
            <a:endParaRPr lang="en-US" sz="1300" b="1" i="0" u="none" strike="noStrike" cap="none">
              <a:solidFill>
                <a:srgbClr val="288E5A"/>
              </a:solidFill>
              <a:latin typeface="Calibri"/>
              <a:ea typeface="Calibri"/>
              <a:cs typeface="Calibri"/>
              <a:sym typeface="Calibri"/>
            </a:endParaRPr>
          </a:p>
        </p:txBody>
      </p:sp>
      <p:sp>
        <p:nvSpPr>
          <p:cNvPr id="21" name="Google Shape;129;p2">
            <a:extLst>
              <a:ext uri="{FF2B5EF4-FFF2-40B4-BE49-F238E27FC236}">
                <a16:creationId xmlns:a16="http://schemas.microsoft.com/office/drawing/2014/main" id="{A12F6E17-7BB5-ED5D-DE79-67C8F9B8A529}"/>
              </a:ext>
            </a:extLst>
          </p:cNvPr>
          <p:cNvSpPr txBox="1"/>
          <p:nvPr/>
        </p:nvSpPr>
        <p:spPr>
          <a:xfrm>
            <a:off x="2831407" y="2245186"/>
            <a:ext cx="4895749" cy="365760"/>
          </a:xfrm>
          <a:prstGeom prst="rect">
            <a:avLst/>
          </a:prstGeom>
          <a:solidFill>
            <a:srgbClr val="409A6C"/>
          </a:solidFill>
          <a:ln>
            <a:noFill/>
          </a:ln>
        </p:spPr>
        <p:txBody>
          <a:bodyPr spcFirstLastPara="1" wrap="square" lIns="91425" tIns="45700" rIns="91425" bIns="45700" anchor="ctr" anchorCtr="0">
            <a:noAutofit/>
          </a:bodyPr>
          <a:lstStyle/>
          <a:p>
            <a:pPr lvl="0" algn="ctr">
              <a:lnSpc>
                <a:spcPct val="90000"/>
              </a:lnSpc>
              <a:buClr>
                <a:srgbClr val="288E5A"/>
              </a:buClr>
              <a:buSzPts val="2000"/>
            </a:pPr>
            <a:r>
              <a:rPr lang="en-US" sz="1300" b="1">
                <a:solidFill>
                  <a:schemeClr val="lt1"/>
                </a:solidFill>
                <a:ea typeface="Calibri"/>
                <a:cs typeface="Calibri"/>
                <a:sym typeface="Calibri"/>
              </a:rPr>
              <a:t>Sourcing, Hauling and Seasonal Delivery</a:t>
            </a:r>
            <a:endParaRPr lang="en-US" sz="1300" b="1">
              <a:solidFill>
                <a:srgbClr val="288E5A"/>
              </a:solidFill>
              <a:ea typeface="Calibri"/>
              <a:cs typeface="Calibri"/>
              <a:sym typeface="Calibri"/>
            </a:endParaRPr>
          </a:p>
        </p:txBody>
      </p:sp>
      <p:cxnSp>
        <p:nvCxnSpPr>
          <p:cNvPr id="23" name="Google Shape;113;p2">
            <a:extLst>
              <a:ext uri="{FF2B5EF4-FFF2-40B4-BE49-F238E27FC236}">
                <a16:creationId xmlns:a16="http://schemas.microsoft.com/office/drawing/2014/main" id="{94D843B1-9F4D-EBE0-0D58-9C7652BC6D7A}"/>
              </a:ext>
            </a:extLst>
          </p:cNvPr>
          <p:cNvCxnSpPr/>
          <p:nvPr/>
        </p:nvCxnSpPr>
        <p:spPr>
          <a:xfrm>
            <a:off x="1368142" y="5780062"/>
            <a:ext cx="10607040" cy="0"/>
          </a:xfrm>
          <a:prstGeom prst="straightConnector1">
            <a:avLst/>
          </a:prstGeom>
          <a:noFill/>
          <a:ln w="69850" cap="flat" cmpd="sng">
            <a:solidFill>
              <a:srgbClr val="409A6C"/>
            </a:solidFill>
            <a:prstDash val="solid"/>
            <a:miter lim="800000"/>
            <a:headEnd type="none" w="sm" len="sm"/>
            <a:tailEnd type="triangle" w="lg" len="lg"/>
          </a:ln>
        </p:spPr>
      </p:cxnSp>
      <p:pic>
        <p:nvPicPr>
          <p:cNvPr id="38" name="Picture 37">
            <a:extLst>
              <a:ext uri="{FF2B5EF4-FFF2-40B4-BE49-F238E27FC236}">
                <a16:creationId xmlns:a16="http://schemas.microsoft.com/office/drawing/2014/main" id="{AF0302A5-4C24-293D-CFB9-B3AF8098003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62112" y="4583401"/>
            <a:ext cx="612057" cy="612057"/>
          </a:xfrm>
          <a:prstGeom prst="rect">
            <a:avLst/>
          </a:prstGeom>
        </p:spPr>
      </p:pic>
      <p:sp>
        <p:nvSpPr>
          <p:cNvPr id="39" name="Rectangle 38">
            <a:extLst>
              <a:ext uri="{FF2B5EF4-FFF2-40B4-BE49-F238E27FC236}">
                <a16:creationId xmlns:a16="http://schemas.microsoft.com/office/drawing/2014/main" id="{6277BE75-9768-B1C2-2B87-9DE1986EAF86}"/>
              </a:ext>
            </a:extLst>
          </p:cNvPr>
          <p:cNvSpPr/>
          <p:nvPr/>
        </p:nvSpPr>
        <p:spPr>
          <a:xfrm>
            <a:off x="7798054" y="2244001"/>
            <a:ext cx="3513894" cy="365760"/>
          </a:xfrm>
          <a:prstGeom prst="rect">
            <a:avLst/>
          </a:prstGeom>
          <a:pattFill prst="wdDnDiag">
            <a:fgClr>
              <a:schemeClr val="bg2">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Google Shape;136;p2">
            <a:extLst>
              <a:ext uri="{FF2B5EF4-FFF2-40B4-BE49-F238E27FC236}">
                <a16:creationId xmlns:a16="http://schemas.microsoft.com/office/drawing/2014/main" id="{655CBD63-1532-78E9-AC3B-BEDC578C90F3}"/>
              </a:ext>
            </a:extLst>
          </p:cNvPr>
          <p:cNvSpPr txBox="1"/>
          <p:nvPr/>
        </p:nvSpPr>
        <p:spPr>
          <a:xfrm>
            <a:off x="4852448" y="4289470"/>
            <a:ext cx="6488377" cy="365760"/>
          </a:xfrm>
          <a:prstGeom prst="rect">
            <a:avLst/>
          </a:prstGeom>
          <a:solidFill>
            <a:srgbClr val="8037B7"/>
          </a:solidFill>
          <a:ln>
            <a:noFill/>
          </a:ln>
        </p:spPr>
        <p:txBody>
          <a:bodyPr spcFirstLastPara="1" wrap="square" lIns="91425" tIns="45700" rIns="91425" bIns="45700" anchor="ctr" anchorCtr="0">
            <a:noAutofit/>
          </a:bodyPr>
          <a:lstStyle>
            <a:defPPr>
              <a:defRPr lang="en-US"/>
            </a:defPPr>
            <a:lvl1pPr marR="0" lvl="0" indent="0" algn="ctr">
              <a:lnSpc>
                <a:spcPct val="90000"/>
              </a:lnSpc>
              <a:spcBef>
                <a:spcPts val="0"/>
              </a:spcBef>
              <a:spcAft>
                <a:spcPts val="0"/>
              </a:spcAft>
              <a:buClr>
                <a:srgbClr val="288E5A"/>
              </a:buClr>
              <a:buSzPts val="2000"/>
              <a:buFont typeface="Arial"/>
              <a:buNone/>
              <a:defRPr sz="1400" b="1" i="0" u="none" strike="noStrike" cap="none">
                <a:solidFill>
                  <a:schemeClr val="lt1"/>
                </a:solidFill>
                <a:latin typeface="Calibri"/>
                <a:ea typeface="Calibri"/>
                <a:cs typeface="Calibri"/>
              </a:defRPr>
            </a:lvl1pPr>
          </a:lstStyle>
          <a:p>
            <a:r>
              <a:rPr lang="en-US">
                <a:sym typeface="Calibri"/>
              </a:rPr>
              <a:t>Community Education and Outreach Coordinator</a:t>
            </a:r>
            <a:endParaRPr>
              <a:sym typeface="Calibri"/>
            </a:endParaRPr>
          </a:p>
        </p:txBody>
      </p:sp>
      <p:sp>
        <p:nvSpPr>
          <p:cNvPr id="41" name="Google Shape;136;p2">
            <a:extLst>
              <a:ext uri="{FF2B5EF4-FFF2-40B4-BE49-F238E27FC236}">
                <a16:creationId xmlns:a16="http://schemas.microsoft.com/office/drawing/2014/main" id="{4ED9AD5A-345D-D710-04AA-46685F21A24C}"/>
              </a:ext>
            </a:extLst>
          </p:cNvPr>
          <p:cNvSpPr txBox="1"/>
          <p:nvPr/>
        </p:nvSpPr>
        <p:spPr>
          <a:xfrm>
            <a:off x="4852448" y="4799096"/>
            <a:ext cx="6488377" cy="365760"/>
          </a:xfrm>
          <a:prstGeom prst="rect">
            <a:avLst/>
          </a:prstGeom>
          <a:solidFill>
            <a:srgbClr val="8037B7"/>
          </a:solidFill>
          <a:ln>
            <a:noFill/>
          </a:ln>
        </p:spPr>
        <p:txBody>
          <a:bodyPr spcFirstLastPara="1" wrap="square" lIns="91425" tIns="45700" rIns="91425" bIns="45700" anchor="ctr" anchorCtr="0">
            <a:noAutofit/>
          </a:bodyPr>
          <a:lstStyle>
            <a:defPPr>
              <a:defRPr lang="en-US"/>
            </a:defPPr>
            <a:lvl1pPr marR="0" lvl="0" indent="0" algn="ctr">
              <a:lnSpc>
                <a:spcPct val="90000"/>
              </a:lnSpc>
              <a:spcBef>
                <a:spcPts val="0"/>
              </a:spcBef>
              <a:spcAft>
                <a:spcPts val="0"/>
              </a:spcAft>
              <a:buClr>
                <a:srgbClr val="288E5A"/>
              </a:buClr>
              <a:buSzPts val="2000"/>
              <a:buFont typeface="Arial"/>
              <a:buNone/>
              <a:defRPr sz="1400" b="1" i="0" u="none" strike="noStrike" cap="none">
                <a:solidFill>
                  <a:schemeClr val="lt1"/>
                </a:solidFill>
                <a:latin typeface="Calibri"/>
                <a:ea typeface="Calibri"/>
                <a:cs typeface="Calibri"/>
              </a:defRPr>
            </a:lvl1pPr>
          </a:lstStyle>
          <a:p>
            <a:r>
              <a:rPr lang="en-US">
                <a:sym typeface="Calibri"/>
              </a:rPr>
              <a:t>Yard Waste Program, Woodsheds, Chimney Sweep Vouchers, Moisture Meters &amp; Woodstove Thermometers </a:t>
            </a:r>
          </a:p>
        </p:txBody>
      </p:sp>
      <p:sp>
        <p:nvSpPr>
          <p:cNvPr id="43" name="Google Shape;136;p2">
            <a:extLst>
              <a:ext uri="{FF2B5EF4-FFF2-40B4-BE49-F238E27FC236}">
                <a16:creationId xmlns:a16="http://schemas.microsoft.com/office/drawing/2014/main" id="{9FC55701-CF56-9BAA-6A44-7C4BAEFEA6FC}"/>
              </a:ext>
            </a:extLst>
          </p:cNvPr>
          <p:cNvSpPr txBox="1"/>
          <p:nvPr/>
        </p:nvSpPr>
        <p:spPr>
          <a:xfrm>
            <a:off x="4852448" y="5309631"/>
            <a:ext cx="6488377" cy="365760"/>
          </a:xfrm>
          <a:prstGeom prst="rect">
            <a:avLst/>
          </a:prstGeom>
          <a:solidFill>
            <a:srgbClr val="8037B7"/>
          </a:solidFill>
          <a:ln>
            <a:noFill/>
          </a:ln>
        </p:spPr>
        <p:txBody>
          <a:bodyPr spcFirstLastPara="1" wrap="square" lIns="91425" tIns="45700" rIns="91425" bIns="45700" anchor="ctr" anchorCtr="0">
            <a:noAutofit/>
          </a:bodyPr>
          <a:lstStyle>
            <a:defPPr>
              <a:defRPr lang="en-US"/>
            </a:defPPr>
            <a:lvl1pPr marR="0" lvl="0" indent="0" algn="ctr">
              <a:lnSpc>
                <a:spcPct val="90000"/>
              </a:lnSpc>
              <a:spcBef>
                <a:spcPts val="0"/>
              </a:spcBef>
              <a:spcAft>
                <a:spcPts val="0"/>
              </a:spcAft>
              <a:buClr>
                <a:srgbClr val="288E5A"/>
              </a:buClr>
              <a:buSzPts val="2000"/>
              <a:buFont typeface="Arial"/>
              <a:buNone/>
              <a:defRPr sz="1400" b="1" i="0" u="none" strike="noStrike" cap="none">
                <a:solidFill>
                  <a:schemeClr val="lt1"/>
                </a:solidFill>
                <a:latin typeface="Calibri"/>
                <a:ea typeface="Calibri"/>
                <a:cs typeface="Calibri"/>
              </a:defRPr>
            </a:lvl1pPr>
          </a:lstStyle>
          <a:p>
            <a:r>
              <a:rPr lang="en-US">
                <a:sym typeface="Calibri"/>
              </a:rPr>
              <a:t>University Research on Indoor Air Quality and Communications </a:t>
            </a:r>
          </a:p>
        </p:txBody>
      </p:sp>
      <p:sp>
        <p:nvSpPr>
          <p:cNvPr id="8" name="Title 1">
            <a:extLst>
              <a:ext uri="{FF2B5EF4-FFF2-40B4-BE49-F238E27FC236}">
                <a16:creationId xmlns:a16="http://schemas.microsoft.com/office/drawing/2014/main" id="{E54FCEEC-48BA-462F-6887-764753DA227B}"/>
              </a:ext>
            </a:extLst>
          </p:cNvPr>
          <p:cNvSpPr>
            <a:spLocks noGrp="1"/>
          </p:cNvSpPr>
          <p:nvPr>
            <p:ph type="title"/>
          </p:nvPr>
        </p:nvSpPr>
        <p:spPr>
          <a:xfrm>
            <a:off x="838200" y="242093"/>
            <a:ext cx="10515600" cy="1044576"/>
          </a:xfrm>
        </p:spPr>
        <p:txBody>
          <a:bodyPr/>
          <a:lstStyle/>
          <a:p>
            <a:r>
              <a:rPr lang="en-US"/>
              <a:t>Program Timeline – TAG 2.0</a:t>
            </a:r>
          </a:p>
        </p:txBody>
      </p:sp>
    </p:spTree>
    <p:extLst>
      <p:ext uri="{BB962C8B-B14F-4D97-AF65-F5344CB8AC3E}">
        <p14:creationId xmlns:p14="http://schemas.microsoft.com/office/powerpoint/2010/main" val="3415757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22" presetClass="entr" presetSubtype="4"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47" presetClass="entr" presetSubtype="0" fill="hold" grpId="0" nodeType="withEffect">
                                  <p:stCondLst>
                                    <p:cond delay="25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ppt_y-.1"/>
                                          </p:val>
                                        </p:tav>
                                        <p:tav tm="100000">
                                          <p:val>
                                            <p:strVal val="#ppt_y"/>
                                          </p:val>
                                        </p:tav>
                                      </p:tavLst>
                                    </p:anim>
                                  </p:childTnLst>
                                </p:cTn>
                              </p:par>
                              <p:par>
                                <p:cTn id="21" presetID="22" presetClass="entr" presetSubtype="1" fill="hold" nodeType="withEffect">
                                  <p:stCondLst>
                                    <p:cond delay="50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22" presetClass="entr" presetSubtype="4" fill="hold" nodeType="withEffect">
                                  <p:stCondLst>
                                    <p:cond delay="50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47" presetClass="entr" presetSubtype="0" fill="hold" grpId="0" nodeType="withEffect">
                                  <p:stCondLst>
                                    <p:cond delay="50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anim calcmode="lin" valueType="num">
                                      <p:cBhvr>
                                        <p:cTn id="30" dur="500" fill="hold"/>
                                        <p:tgtEl>
                                          <p:spTgt spid="17"/>
                                        </p:tgtEl>
                                        <p:attrNameLst>
                                          <p:attrName>ppt_x</p:attrName>
                                        </p:attrNameLst>
                                      </p:cBhvr>
                                      <p:tavLst>
                                        <p:tav tm="0">
                                          <p:val>
                                            <p:strVal val="#ppt_x"/>
                                          </p:val>
                                        </p:tav>
                                        <p:tav tm="100000">
                                          <p:val>
                                            <p:strVal val="#ppt_x"/>
                                          </p:val>
                                        </p:tav>
                                      </p:tavLst>
                                    </p:anim>
                                    <p:anim calcmode="lin" valueType="num">
                                      <p:cBhvr>
                                        <p:cTn id="31" dur="500" fill="hold"/>
                                        <p:tgtEl>
                                          <p:spTgt spid="17"/>
                                        </p:tgtEl>
                                        <p:attrNameLst>
                                          <p:attrName>ppt_y</p:attrName>
                                        </p:attrNameLst>
                                      </p:cBhvr>
                                      <p:tavLst>
                                        <p:tav tm="0">
                                          <p:val>
                                            <p:strVal val="#ppt_y-.1"/>
                                          </p:val>
                                        </p:tav>
                                        <p:tav tm="100000">
                                          <p:val>
                                            <p:strVal val="#ppt_y"/>
                                          </p:val>
                                        </p:tav>
                                      </p:tavLst>
                                    </p:anim>
                                  </p:childTnLst>
                                </p:cTn>
                              </p:par>
                              <p:par>
                                <p:cTn id="32" presetID="22" presetClass="entr" presetSubtype="1"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par>
                                <p:cTn id="35" presetID="22" presetClass="entr" presetSubtype="4" fill="hold" nodeType="withEffect">
                                  <p:stCondLst>
                                    <p:cond delay="100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left)">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1000" fill="hold"/>
                                        <p:tgtEl>
                                          <p:spTgt spid="38"/>
                                        </p:tgtEl>
                                        <p:attrNameLst>
                                          <p:attrName>ppt_w</p:attrName>
                                        </p:attrNameLst>
                                      </p:cBhvr>
                                      <p:tavLst>
                                        <p:tav tm="0">
                                          <p:val>
                                            <p:fltVal val="0"/>
                                          </p:val>
                                        </p:tav>
                                        <p:tav tm="100000">
                                          <p:val>
                                            <p:strVal val="#ppt_w"/>
                                          </p:val>
                                        </p:tav>
                                      </p:tavLst>
                                    </p:anim>
                                    <p:anim calcmode="lin" valueType="num">
                                      <p:cBhvr>
                                        <p:cTn id="53" dur="1000" fill="hold"/>
                                        <p:tgtEl>
                                          <p:spTgt spid="38"/>
                                        </p:tgtEl>
                                        <p:attrNameLst>
                                          <p:attrName>ppt_h</p:attrName>
                                        </p:attrNameLst>
                                      </p:cBhvr>
                                      <p:tavLst>
                                        <p:tav tm="0">
                                          <p:val>
                                            <p:fltVal val="0"/>
                                          </p:val>
                                        </p:tav>
                                        <p:tav tm="100000">
                                          <p:val>
                                            <p:strVal val="#ppt_h"/>
                                          </p:val>
                                        </p:tav>
                                      </p:tavLst>
                                    </p:anim>
                                    <p:anim calcmode="lin" valueType="num">
                                      <p:cBhvr>
                                        <p:cTn id="54" dur="1000" fill="hold"/>
                                        <p:tgtEl>
                                          <p:spTgt spid="38"/>
                                        </p:tgtEl>
                                        <p:attrNameLst>
                                          <p:attrName>style.rotation</p:attrName>
                                        </p:attrNameLst>
                                      </p:cBhvr>
                                      <p:tavLst>
                                        <p:tav tm="0">
                                          <p:val>
                                            <p:fltVal val="90"/>
                                          </p:val>
                                        </p:tav>
                                        <p:tav tm="100000">
                                          <p:val>
                                            <p:fltVal val="0"/>
                                          </p:val>
                                        </p:tav>
                                      </p:tavLst>
                                    </p:anim>
                                    <p:animEffect transition="in" filter="fade">
                                      <p:cBhvr>
                                        <p:cTn id="55" dur="1000"/>
                                        <p:tgtEl>
                                          <p:spTgt spid="38"/>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wipe(left)">
                                      <p:cBhvr>
                                        <p:cTn id="59" dur="750"/>
                                        <p:tgtEl>
                                          <p:spTgt spid="4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wipe(left)">
                                      <p:cBhvr>
                                        <p:cTn id="64" dur="75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left)">
                                      <p:cBhvr>
                                        <p:cTn id="69"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1" grpId="0"/>
      <p:bldP spid="20" grpId="0" animBg="1"/>
      <p:bldP spid="39" grpId="0" animBg="1"/>
      <p:bldP spid="40" grpId="0" animBg="1"/>
      <p:bldP spid="41"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0B44E-5BC6-4B42-AF93-FB0E606644AC}"/>
              </a:ext>
            </a:extLst>
          </p:cNvPr>
          <p:cNvSpPr>
            <a:spLocks noGrp="1"/>
          </p:cNvSpPr>
          <p:nvPr>
            <p:ph type="title"/>
          </p:nvPr>
        </p:nvSpPr>
        <p:spPr/>
        <p:txBody>
          <a:bodyPr/>
          <a:lstStyle/>
          <a:p>
            <a:r>
              <a:rPr lang="en-US"/>
              <a:t>Home Heating Upgrades</a:t>
            </a:r>
          </a:p>
        </p:txBody>
      </p:sp>
      <p:sp>
        <p:nvSpPr>
          <p:cNvPr id="10" name="Google Shape;87;p17">
            <a:extLst>
              <a:ext uri="{FF2B5EF4-FFF2-40B4-BE49-F238E27FC236}">
                <a16:creationId xmlns:a16="http://schemas.microsoft.com/office/drawing/2014/main" id="{1717665A-59E1-4CCB-9E45-C211E2432AFB}"/>
              </a:ext>
            </a:extLst>
          </p:cNvPr>
          <p:cNvSpPr/>
          <p:nvPr/>
        </p:nvSpPr>
        <p:spPr>
          <a:xfrm>
            <a:off x="722925" y="1375764"/>
            <a:ext cx="1151128" cy="1245300"/>
          </a:xfrm>
          <a:prstGeom prst="rect">
            <a:avLst/>
          </a:prstGeom>
          <a:blipFill rotWithShape="1">
            <a:blip r:embed="rId2" cstate="print">
              <a:alphaModFix/>
              <a:extLst>
                <a:ext uri="{28A0092B-C50C-407E-A947-70E740481C1C}">
                  <a14:useLocalDpi xmlns:a14="http://schemas.microsoft.com/office/drawing/2010/main"/>
                </a:ext>
              </a:extLst>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 name="Google Shape;227;gbfcfb1a445_0_6">
            <a:extLst>
              <a:ext uri="{FF2B5EF4-FFF2-40B4-BE49-F238E27FC236}">
                <a16:creationId xmlns:a16="http://schemas.microsoft.com/office/drawing/2014/main" id="{CFB6FCF2-631D-4422-8979-7ADF9F8EFD21}"/>
              </a:ext>
            </a:extLst>
          </p:cNvPr>
          <p:cNvSpPr txBox="1"/>
          <p:nvPr/>
        </p:nvSpPr>
        <p:spPr>
          <a:xfrm>
            <a:off x="2038350" y="1668373"/>
            <a:ext cx="9239250"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200" i="0" u="none" strike="noStrike" cap="none" dirty="0">
                <a:solidFill>
                  <a:srgbClr val="000000"/>
                </a:solidFill>
                <a:latin typeface="Muli"/>
                <a:ea typeface="Muli"/>
                <a:cs typeface="Muli"/>
                <a:sym typeface="Muli"/>
              </a:rPr>
              <a:t>Provide homes with (1) certified woodstoves, (2) ductless or ducted heat pumps, (3) and weatherization </a:t>
            </a:r>
            <a:r>
              <a:rPr lang="en-US" sz="3200" dirty="0">
                <a:solidFill>
                  <a:srgbClr val="000000"/>
                </a:solidFill>
                <a:latin typeface="Muli"/>
                <a:ea typeface="Muli"/>
                <a:cs typeface="Muli"/>
                <a:sym typeface="Muli"/>
              </a:rPr>
              <a:t>or</a:t>
            </a:r>
            <a:r>
              <a:rPr lang="en-US" sz="3200" i="0" u="none" strike="noStrike" cap="none" dirty="0">
                <a:solidFill>
                  <a:srgbClr val="000000"/>
                </a:solidFill>
                <a:latin typeface="Muli"/>
                <a:ea typeface="Muli"/>
                <a:cs typeface="Muli"/>
                <a:sym typeface="Muli"/>
              </a:rPr>
              <a:t> small home repairs.</a:t>
            </a:r>
          </a:p>
        </p:txBody>
      </p:sp>
      <p:pic>
        <p:nvPicPr>
          <p:cNvPr id="12" name="Google Shape;253;gf7cd7f06bd_0_0">
            <a:extLst>
              <a:ext uri="{FF2B5EF4-FFF2-40B4-BE49-F238E27FC236}">
                <a16:creationId xmlns:a16="http://schemas.microsoft.com/office/drawing/2014/main" id="{6F5E9ACA-B4A8-46E8-9442-2D01D46FC4F9}"/>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150335" y="3307074"/>
            <a:ext cx="2499843" cy="2719251"/>
          </a:xfrm>
          <a:prstGeom prst="rect">
            <a:avLst/>
          </a:prstGeom>
          <a:ln>
            <a:noFill/>
          </a:ln>
          <a:effectLst>
            <a:outerShdw blurRad="292100" dist="139700" dir="2700000" algn="tl" rotWithShape="0">
              <a:srgbClr val="333333">
                <a:alpha val="65000"/>
              </a:srgbClr>
            </a:outerShdw>
          </a:effectLst>
        </p:spPr>
      </p:pic>
      <p:sp>
        <p:nvSpPr>
          <p:cNvPr id="13" name="Google Shape;227;gbfcfb1a445_0_6">
            <a:extLst>
              <a:ext uri="{FF2B5EF4-FFF2-40B4-BE49-F238E27FC236}">
                <a16:creationId xmlns:a16="http://schemas.microsoft.com/office/drawing/2014/main" id="{AE61D1D7-97A7-4F1C-8E7F-EB83DFCBADCF}"/>
              </a:ext>
            </a:extLst>
          </p:cNvPr>
          <p:cNvSpPr txBox="1"/>
          <p:nvPr/>
        </p:nvSpPr>
        <p:spPr>
          <a:xfrm>
            <a:off x="7009274" y="3326922"/>
            <a:ext cx="4451950" cy="264684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000" dirty="0">
                <a:latin typeface="Muli"/>
                <a:ea typeface="Muli"/>
                <a:cs typeface="Muli"/>
                <a:sym typeface="Muli"/>
              </a:rPr>
              <a:t>Qualification Questionnaire: 371 homes</a:t>
            </a:r>
            <a:endParaRPr lang="en-US" sz="2000" u="none" strike="noStrike" cap="none" dirty="0">
              <a:solidFill>
                <a:srgbClr val="000000"/>
              </a:solidFill>
              <a:latin typeface="Muli"/>
              <a:ea typeface="Muli"/>
              <a:cs typeface="Muli"/>
              <a:sym typeface="Muli"/>
            </a:endParaRPr>
          </a:p>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solidFill>
                  <a:srgbClr val="000000"/>
                </a:solidFill>
                <a:latin typeface="Muli"/>
                <a:ea typeface="Muli"/>
                <a:cs typeface="Muli"/>
                <a:sym typeface="Muli"/>
              </a:rPr>
              <a:t>Home currently enrolled: 62</a:t>
            </a:r>
            <a:endParaRPr lang="en-US" sz="2000" u="none" strike="noStrike" cap="none" dirty="0">
              <a:solidFill>
                <a:srgbClr val="000000"/>
              </a:solidFill>
              <a:latin typeface="Muli"/>
              <a:ea typeface="Muli"/>
              <a:cs typeface="Muli"/>
            </a:endParaRPr>
          </a:p>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solidFill>
                  <a:srgbClr val="000000"/>
                </a:solidFill>
                <a:latin typeface="Muli"/>
                <a:ea typeface="Muli"/>
                <a:cs typeface="Muli"/>
                <a:sym typeface="Muli"/>
              </a:rPr>
              <a:t>Initial Home Energy Audits: </a:t>
            </a:r>
            <a:r>
              <a:rPr lang="en-US" sz="2000" dirty="0">
                <a:solidFill>
                  <a:srgbClr val="000000"/>
                </a:solidFill>
                <a:latin typeface="Muli"/>
                <a:ea typeface="Muli"/>
                <a:cs typeface="Muli"/>
                <a:sym typeface="Muli"/>
              </a:rPr>
              <a:t>54</a:t>
            </a:r>
            <a:endParaRPr lang="en-US" sz="2000" u="none" strike="noStrike" cap="none" dirty="0">
              <a:solidFill>
                <a:srgbClr val="000000"/>
              </a:solidFill>
              <a:latin typeface="Muli"/>
              <a:ea typeface="Muli"/>
              <a:cs typeface="Muli"/>
            </a:endParaRPr>
          </a:p>
          <a:p>
            <a:pPr marL="0" marR="0" lvl="0" indent="0" algn="l" rtl="0">
              <a:lnSpc>
                <a:spcPct val="100000"/>
              </a:lnSpc>
              <a:spcBef>
                <a:spcPts val="0"/>
              </a:spcBef>
              <a:spcAft>
                <a:spcPts val="0"/>
              </a:spcAft>
              <a:buClr>
                <a:srgbClr val="000000"/>
              </a:buClr>
              <a:buSzPts val="2400"/>
              <a:buFont typeface="Arial"/>
              <a:buNone/>
            </a:pPr>
            <a:r>
              <a:rPr lang="en-US" sz="2000" dirty="0">
                <a:latin typeface="Muli"/>
                <a:ea typeface="Muli"/>
                <a:cs typeface="Muli"/>
                <a:sym typeface="Muli"/>
              </a:rPr>
              <a:t>Wood Stoves installed: 25</a:t>
            </a:r>
            <a:endParaRPr lang="en-US" sz="2000" dirty="0">
              <a:latin typeface="Muli"/>
              <a:ea typeface="Muli"/>
              <a:cs typeface="Muli"/>
            </a:endParaRPr>
          </a:p>
          <a:p>
            <a:pPr marL="0" marR="0" lvl="0" indent="0" algn="l" rtl="0">
              <a:lnSpc>
                <a:spcPct val="100000"/>
              </a:lnSpc>
              <a:spcBef>
                <a:spcPts val="0"/>
              </a:spcBef>
              <a:spcAft>
                <a:spcPts val="0"/>
              </a:spcAft>
              <a:buClr>
                <a:srgbClr val="000000"/>
              </a:buClr>
              <a:buSzPts val="2400"/>
              <a:buFont typeface="Arial"/>
              <a:buNone/>
            </a:pPr>
            <a:r>
              <a:rPr lang="en-US" sz="2000" dirty="0">
                <a:latin typeface="Muli"/>
                <a:ea typeface="Muli"/>
                <a:cs typeface="Muli"/>
                <a:sym typeface="Muli"/>
              </a:rPr>
              <a:t>Ductless heat pumps Installed: 29</a:t>
            </a:r>
            <a:endParaRPr lang="en-US" sz="2000" dirty="0">
              <a:latin typeface="Muli"/>
              <a:ea typeface="Muli"/>
              <a:cs typeface="Muli"/>
            </a:endParaRPr>
          </a:p>
          <a:p>
            <a:pPr marL="0" marR="0" lvl="0" indent="0" algn="l" rtl="0">
              <a:lnSpc>
                <a:spcPct val="100000"/>
              </a:lnSpc>
              <a:spcBef>
                <a:spcPts val="0"/>
              </a:spcBef>
              <a:spcAft>
                <a:spcPts val="0"/>
              </a:spcAft>
              <a:buClr>
                <a:srgbClr val="000000"/>
              </a:buClr>
              <a:buSzPts val="2400"/>
              <a:buFont typeface="Arial"/>
              <a:buNone/>
            </a:pPr>
            <a:r>
              <a:rPr lang="en-US" sz="2000" dirty="0">
                <a:latin typeface="Muli"/>
                <a:ea typeface="Muli"/>
                <a:cs typeface="Muli"/>
                <a:sym typeface="Muli"/>
              </a:rPr>
              <a:t>Homes weatherized: 31</a:t>
            </a:r>
            <a:endParaRPr lang="en-US" sz="2000" dirty="0">
              <a:latin typeface="Muli"/>
              <a:ea typeface="Muli"/>
              <a:cs typeface="Muli"/>
            </a:endParaRPr>
          </a:p>
          <a:p>
            <a:pPr marL="0" marR="0" lvl="0" indent="0" algn="l" rtl="0">
              <a:lnSpc>
                <a:spcPct val="100000"/>
              </a:lnSpc>
              <a:spcBef>
                <a:spcPts val="0"/>
              </a:spcBef>
              <a:spcAft>
                <a:spcPts val="0"/>
              </a:spcAft>
              <a:buClr>
                <a:srgbClr val="000000"/>
              </a:buClr>
              <a:buSzPts val="2400"/>
              <a:buFont typeface="Arial"/>
              <a:buNone/>
            </a:pPr>
            <a:r>
              <a:rPr lang="en-US" sz="2000" dirty="0">
                <a:latin typeface="Muli"/>
                <a:ea typeface="Muli"/>
                <a:cs typeface="Muli"/>
                <a:sym typeface="Muli"/>
              </a:rPr>
              <a:t>Completed Homes: 21</a:t>
            </a:r>
          </a:p>
          <a:p>
            <a:pPr>
              <a:buClr>
                <a:srgbClr val="000000"/>
              </a:buClr>
              <a:buSzPts val="2400"/>
            </a:pPr>
            <a:r>
              <a:rPr lang="en-US" sz="2000" i="1" dirty="0">
                <a:solidFill>
                  <a:srgbClr val="000000"/>
                </a:solidFill>
                <a:latin typeface="Muli"/>
                <a:ea typeface="Muli"/>
                <a:cs typeface="Muli"/>
                <a:sym typeface="Muli"/>
              </a:rPr>
              <a:t> - As of April 6, 2023.</a:t>
            </a:r>
            <a:endParaRPr sz="2000" i="1" u="none" strike="noStrike" cap="none" dirty="0">
              <a:solidFill>
                <a:srgbClr val="000000"/>
              </a:solidFill>
              <a:latin typeface="Muli"/>
              <a:ea typeface="Muli"/>
              <a:cs typeface="Muli"/>
              <a:sym typeface="Muli"/>
            </a:endParaRPr>
          </a:p>
        </p:txBody>
      </p:sp>
      <p:cxnSp>
        <p:nvCxnSpPr>
          <p:cNvPr id="14" name="Straight Arrow Connector 13">
            <a:extLst>
              <a:ext uri="{FF2B5EF4-FFF2-40B4-BE49-F238E27FC236}">
                <a16:creationId xmlns:a16="http://schemas.microsoft.com/office/drawing/2014/main" id="{38921A50-82B7-479F-A3AE-DA6DDE27016D}"/>
              </a:ext>
            </a:extLst>
          </p:cNvPr>
          <p:cNvCxnSpPr>
            <a:cxnSpLocks/>
          </p:cNvCxnSpPr>
          <p:nvPr/>
        </p:nvCxnSpPr>
        <p:spPr>
          <a:xfrm>
            <a:off x="2772391" y="4123068"/>
            <a:ext cx="1704825" cy="527031"/>
          </a:xfrm>
          <a:prstGeom prst="straightConnector1">
            <a:avLst/>
          </a:prstGeom>
          <a:ln w="76200">
            <a:solidFill>
              <a:srgbClr val="FF0000"/>
            </a:solidFill>
            <a:tailEnd type="triangle"/>
          </a:ln>
          <a:effectLst>
            <a:outerShdw blurRad="63500" sx="102000" sy="102000" algn="ctr"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pic>
        <p:nvPicPr>
          <p:cNvPr id="15" name="Google Shape;254;gf7cd7f06bd_0_0">
            <a:extLst>
              <a:ext uri="{FF2B5EF4-FFF2-40B4-BE49-F238E27FC236}">
                <a16:creationId xmlns:a16="http://schemas.microsoft.com/office/drawing/2014/main" id="{E9E575A0-5935-49D1-89B8-41AF719B0CFD}"/>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379863" y="3307074"/>
            <a:ext cx="3023532" cy="1850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6862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250"/>
                                        <p:tgtEl>
                                          <p:spTgt spid="14"/>
                                        </p:tgtEl>
                                      </p:cBhvr>
                                    </p:animEffect>
                                  </p:childTnLst>
                                </p:cTn>
                              </p:par>
                            </p:childTnLst>
                          </p:cTn>
                        </p:par>
                        <p:par>
                          <p:cTn id="20" fill="hold">
                            <p:stCondLst>
                              <p:cond delay="175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Lst>
  </p:timing>
</p:sld>
</file>

<file path=ppt/theme/theme1.xml><?xml version="1.0" encoding="utf-8"?>
<a:theme xmlns:a="http://schemas.openxmlformats.org/drawingml/2006/main" name="Theme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41D1E5AE-EE17-443A-8D15-536E1EC72563}" vid="{E739A2CB-2016-4F3E-A0E9-8956E9375C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324D9731FF3C4BA934045586E15B15" ma:contentTypeVersion="22" ma:contentTypeDescription="Create a new document." ma:contentTypeScope="" ma:versionID="3ebb135eff587044889206f5d6d6f291">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770616d2-97d1-4359-9fe0-fce270a195bc" xmlns:ns6="36da3351-d291-4784-ac12-c313449a254c" targetNamespace="http://schemas.microsoft.com/office/2006/metadata/properties" ma:root="true" ma:fieldsID="d68c87b5d3a1c2c1202800db5882da44" ns1:_="" ns2:_="" ns3:_="" ns4:_="" ns5:_="" ns6:_="">
    <xsd:import namespace="http://schemas.microsoft.com/sharepoint/v3"/>
    <xsd:import namespace="4ffa91fb-a0ff-4ac5-b2db-65c790d184a4"/>
    <xsd:import namespace="http://schemas.microsoft.com/sharepoint.v3"/>
    <xsd:import namespace="http://schemas.microsoft.com/sharepoint/v3/fields"/>
    <xsd:import namespace="770616d2-97d1-4359-9fe0-fce270a195bc"/>
    <xsd:import namespace="36da3351-d291-4784-ac12-c313449a254c"/>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e3f09c3df709400db2417a7161762d62" minOccurs="0"/>
                <xsd:element ref="ns6:MediaServiceMetadata" minOccurs="0"/>
                <xsd:element ref="ns6:MediaServiceFastMetadata" minOccurs="0"/>
                <xsd:element ref="ns6:Email" minOccurs="0"/>
                <xsd:element ref="ns6:Provided_x0020_by" minOccurs="0"/>
                <xsd:element ref="ns5:SharedWithUsers" minOccurs="0"/>
                <xsd:element ref="ns5:SharedWithDetails" minOccurs="0"/>
                <xsd:element ref="ns6:MediaServiceDateTaken" minOccurs="0"/>
                <xsd:element ref="ns6:URL" minOccurs="0"/>
                <xsd:element ref="ns6:MediaServiceAutoTags" minOccurs="0"/>
                <xsd:element ref="ns6:MediaServiceGenerationTime" minOccurs="0"/>
                <xsd:element ref="ns6:MediaServiceEventHashCode" minOccurs="0"/>
                <xsd:element ref="ns6:MediaServiceLocation" minOccurs="0"/>
                <xsd:element ref="ns6:MediaServiceOCR" minOccurs="0"/>
                <xsd:element ref="ns1:KpiDescription" minOccurs="0"/>
                <xsd:element ref="ns6:lcf76f155ced4ddcb4097134ff3c332f" minOccurs="0"/>
                <xsd:element ref="ns6: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23"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KpiDescription" ma:index="42" nillable="true" ma:displayName="Description" ma:description="A brief description of the contents of the document." ma:internalName="Kpi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8"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9"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10"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11"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15"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7"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8"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20"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22"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24"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5"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6" nillable="true" ma:displayName="Taxonomy Catch All Column1" ma:hidden="true" ma:list="{dee5f5cb-8b20-47d0-b7e8-0594a7866d3d}" ma:internalName="TaxCatchAllLabel" ma:readOnly="true" ma:showField="CatchAllDataLabel" ma:web="770616d2-97d1-4359-9fe0-fce270a195bc">
      <xsd:complexType>
        <xsd:complexContent>
          <xsd:extension base="dms:MultiChoiceLookup">
            <xsd:sequence>
              <xsd:element name="Value" type="dms:Lookup" maxOccurs="unbounded" minOccurs="0" nillable="true"/>
            </xsd:sequence>
          </xsd:extension>
        </xsd:complexContent>
      </xsd:complexType>
    </xsd:element>
    <xsd:element name="TaxCatchAll" ma:index="27" nillable="true" ma:displayName="Taxonomy Catch All Column" ma:hidden="true" ma:list="{dee5f5cb-8b20-47d0-b7e8-0594a7866d3d}" ma:internalName="TaxCatchAll" ma:showField="CatchAllData" ma:web="770616d2-97d1-4359-9fe0-fce270a195b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12" nillable="true" ma:displayName="Description" ma:description="test" ma:format="Dropdown" ma:internalName="Category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9"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21"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0616d2-97d1-4359-9fe0-fce270a195bc" elementFormDefault="qualified">
    <xsd:import namespace="http://schemas.microsoft.com/office/2006/documentManagement/types"/>
    <xsd:import namespace="http://schemas.microsoft.com/office/infopath/2007/PartnerControls"/>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da3351-d291-4784-ac12-c313449a254c"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Email" ma:index="31" nillable="true" ma:displayName="Email" ma:format="Dropdown" ma:internalName="Email">
      <xsd:simpleType>
        <xsd:restriction base="dms:Text">
          <xsd:maxLength value="255"/>
        </xsd:restriction>
      </xsd:simpleType>
    </xsd:element>
    <xsd:element name="Provided_x0020_by" ma:index="32" nillable="true" ma:displayName="Provided by" ma:internalName="Provided_x0020_by">
      <xsd:simpleType>
        <xsd:restriction base="dms:Text">
          <xsd:maxLength value="255"/>
        </xsd:restriction>
      </xsd:simpleType>
    </xsd:element>
    <xsd:element name="MediaServiceDateTaken" ma:index="35" nillable="true" ma:displayName="MediaServiceDateTaken" ma:hidden="true" ma:internalName="MediaServiceDateTaken" ma:readOnly="true">
      <xsd:simpleType>
        <xsd:restriction base="dms:Text"/>
      </xsd:simpleType>
    </xsd:element>
    <xsd:element name="URL" ma:index="36" nillable="true" ma:displayName="URL" ma:description="hyperlink to document" ma:format="Hyperlink" ma:internalName="URL">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Tags" ma:index="37" nillable="true" ma:displayName="Tags" ma:internalName="MediaServiceAutoTags" ma:readOnly="true">
      <xsd:simpleType>
        <xsd:restriction base="dms:Text"/>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ServiceLocation" ma:index="40" nillable="true" ma:displayName="Location" ma:internalName="MediaServiceLocation" ma:readOnly="true">
      <xsd:simpleType>
        <xsd:restriction base="dms:Text"/>
      </xsd:simpleType>
    </xsd:element>
    <xsd:element name="MediaServiceOCR" ma:index="41" nillable="true" ma:displayName="Extracted Text" ma:internalName="MediaServiceOCR" ma:readOnly="true">
      <xsd:simpleType>
        <xsd:restriction base="dms:Note">
          <xsd:maxLength value="255"/>
        </xsd:restriction>
      </xsd:simpleType>
    </xsd:element>
    <xsd:element name="lcf76f155ced4ddcb4097134ff3c332f" ma:index="45"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LengthInSeconds" ma:index="4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Title"/>
        <xsd:element ref="dc:subject" minOccurs="0" maxOccurs="1"/>
        <xsd:element ref="dc:description" minOccurs="0" maxOccurs="1"/>
        <xsd:element name="keywords" minOccurs="0" maxOccurs="1" type="xsd:string" ma:index="43"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Email xmlns="36da3351-d291-4784-ac12-c313449a254c" xsi:nil="true"/>
    <Provided_x0020_by xmlns="36da3351-d291-4784-ac12-c313449a254c" xsi:nil="true"/>
    <j747ac98061d40f0aa7bd47e1db5675d xmlns="4ffa91fb-a0ff-4ac5-b2db-65c790d184a4">
      <Terms xmlns="http://schemas.microsoft.com/office/infopath/2007/PartnerControls"/>
    </j747ac98061d40f0aa7bd47e1db5675d>
    <lcf76f155ced4ddcb4097134ff3c332f xmlns="36da3351-d291-4784-ac12-c313449a254c">
      <Terms xmlns="http://schemas.microsoft.com/office/infopath/2007/PartnerControls"/>
    </lcf76f155ced4ddcb4097134ff3c332f>
    <External_x0020_Contributor xmlns="4ffa91fb-a0ff-4ac5-b2db-65c790d184a4" xsi:nil="true"/>
    <KpiDescription xmlns="http://schemas.microsoft.com/sharepoint/v3"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2023-04-13T13:59:21+00:00</Document_x0020_Creation_x0020_Date>
    <EPA_x0020_Office xmlns="4ffa91fb-a0ff-4ac5-b2db-65c790d184a4" xsi:nil="true"/>
    <e3f09c3df709400db2417a7161762d62 xmlns="770616d2-97d1-4359-9fe0-fce270a195bc">
      <Terms xmlns="http://schemas.microsoft.com/office/infopath/2007/PartnerControls"/>
    </e3f09c3df709400db2417a7161762d62>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URL xmlns="36da3351-d291-4784-ac12-c313449a254c">
      <Url xsi:nil="true"/>
      <Description xsi:nil="true"/>
    </URL>
  </documentManagement>
</p:properties>
</file>

<file path=customXml/itemProps1.xml><?xml version="1.0" encoding="utf-8"?>
<ds:datastoreItem xmlns:ds="http://schemas.openxmlformats.org/officeDocument/2006/customXml" ds:itemID="{965EB036-9949-4B94-80C5-CC16BD01BD8E}"/>
</file>

<file path=customXml/itemProps2.xml><?xml version="1.0" encoding="utf-8"?>
<ds:datastoreItem xmlns:ds="http://schemas.openxmlformats.org/officeDocument/2006/customXml" ds:itemID="{B36C23D9-8DF1-407D-855E-4740281A8223}"/>
</file>

<file path=customXml/itemProps3.xml><?xml version="1.0" encoding="utf-8"?>
<ds:datastoreItem xmlns:ds="http://schemas.openxmlformats.org/officeDocument/2006/customXml" ds:itemID="{2D901782-03A0-4F6C-831F-5D99BB6460CB}"/>
</file>

<file path=customXml/itemProps4.xml><?xml version="1.0" encoding="utf-8"?>
<ds:datastoreItem xmlns:ds="http://schemas.openxmlformats.org/officeDocument/2006/customXml" ds:itemID="{230ABF1B-ED0A-4128-875A-10CAA5422638}"/>
</file>

<file path=docProps/app.xml><?xml version="1.0" encoding="utf-8"?>
<Properties xmlns="http://schemas.openxmlformats.org/officeDocument/2006/extended-properties" xmlns:vt="http://schemas.openxmlformats.org/officeDocument/2006/docPropsVTypes">
  <TotalTime>33</TotalTime>
  <Words>1572</Words>
  <Application>Microsoft Office PowerPoint</Application>
  <PresentationFormat>Widescreen</PresentationFormat>
  <Paragraphs>252</Paragraphs>
  <Slides>28</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Muli</vt:lpstr>
      <vt:lpstr>Segoe UI</vt:lpstr>
      <vt:lpstr>Wingdings</vt:lpstr>
      <vt:lpstr>Theme1</vt:lpstr>
      <vt:lpstr>PowerPoint Presentation</vt:lpstr>
      <vt:lpstr>The Oakridge-Westfir Airshed</vt:lpstr>
      <vt:lpstr>The Oakridge-Westfir Airshed</vt:lpstr>
      <vt:lpstr>Oakridge’s Road to Attainment</vt:lpstr>
      <vt:lpstr>The Oakridge Air Partners</vt:lpstr>
      <vt:lpstr>Oakridge Air’s Programs</vt:lpstr>
      <vt:lpstr>Program Timeline – TAG 1.0</vt:lpstr>
      <vt:lpstr>Program Timeline – TAG 2.0</vt:lpstr>
      <vt:lpstr>Home Heating Upgrades</vt:lpstr>
      <vt:lpstr>Home Heating Upgrades</vt:lpstr>
      <vt:lpstr>Home Heating Upgrades</vt:lpstr>
      <vt:lpstr>Home Heating Upgrades</vt:lpstr>
      <vt:lpstr>Home Heating Upgrades</vt:lpstr>
      <vt:lpstr>Home Heating Upgrades</vt:lpstr>
      <vt:lpstr>Home Heating Upgrades</vt:lpstr>
      <vt:lpstr>Community Firewood Program</vt:lpstr>
      <vt:lpstr>Code Enforcement</vt:lpstr>
      <vt:lpstr>Community and School Education</vt:lpstr>
      <vt:lpstr>Community and School Education</vt:lpstr>
      <vt:lpstr>Community and School Education</vt:lpstr>
      <vt:lpstr>Community and School Education</vt:lpstr>
      <vt:lpstr>Community and School Education</vt:lpstr>
      <vt:lpstr>Air Filters in Homes and Schools</vt:lpstr>
      <vt:lpstr>Oakridge Air and Wildfire Smoke</vt:lpstr>
      <vt:lpstr>Oakridge Air and Wildfire Smoke</vt:lpstr>
      <vt:lpstr>Community Emergency Response</vt:lpstr>
      <vt:lpstr>Community Emergency Response</vt:lpstr>
      <vt:lpstr>PowerPoint Presentation</vt:lpstr>
    </vt:vector>
  </TitlesOfParts>
  <Company>Oregon Department of Environmental Quality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GISKA Jonathan</dc:creator>
  <cp:lastModifiedBy>Travis Knudsen</cp:lastModifiedBy>
  <cp:revision>1</cp:revision>
  <dcterms:created xsi:type="dcterms:W3CDTF">2021-02-18T17:44:14Z</dcterms:created>
  <dcterms:modified xsi:type="dcterms:W3CDTF">2023-04-07T16:20:23Z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0x01010039324D9731FF3C4BA934045586E15B15</vt:lpwstr>
  </property>
</Properties>
</file>