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8"/>
    <p:sldMasterId id="2147483686" r:id="rId9"/>
    <p:sldMasterId id="2147483698" r:id="rId10"/>
    <p:sldMasterId id="2147483711" r:id="rId11"/>
  </p:sldMasterIdLst>
  <p:notesMasterIdLst>
    <p:notesMasterId r:id="rId24"/>
  </p:notesMasterIdLst>
  <p:sldIdLst>
    <p:sldId id="269" r:id="rId12"/>
    <p:sldId id="309" r:id="rId13"/>
    <p:sldId id="271" r:id="rId14"/>
    <p:sldId id="268" r:id="rId15"/>
    <p:sldId id="261" r:id="rId16"/>
    <p:sldId id="274" r:id="rId17"/>
    <p:sldId id="279" r:id="rId18"/>
    <p:sldId id="277" r:id="rId19"/>
    <p:sldId id="306" r:id="rId20"/>
    <p:sldId id="319" r:id="rId21"/>
    <p:sldId id="320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6401B4-FC16-4D9F-B4BA-36F704F7993D}">
          <p14:sldIdLst>
            <p14:sldId id="269"/>
            <p14:sldId id="309"/>
            <p14:sldId id="271"/>
            <p14:sldId id="268"/>
            <p14:sldId id="261"/>
            <p14:sldId id="274"/>
            <p14:sldId id="279"/>
            <p14:sldId id="277"/>
            <p14:sldId id="306"/>
            <p14:sldId id="319"/>
            <p14:sldId id="320"/>
            <p14:sldId id="266"/>
          </p14:sldIdLst>
        </p14:section>
        <p14:section name="Untitled Section" id="{3ACFB60A-44AB-4695-91E8-871B7E14184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D72323-B5F8-C5E3-BB59-85FC9D51F8EC}" name="Herrington, Leigh" initials="HL" userId="S::Herrington.Leigh@epa.gov::621541d1-683c-4607-9ea6-67320157f47c" providerId="AD"/>
  <p188:author id="{DD6CD131-6E51-90FB-69CA-AFBA5E7809EE}" name="South, Mia" initials="SM" userId="S::South.Mia@epa.gov::25dbc222-ac20-4dd0-80b9-117ab6d06a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Brachtl" initials="MB" lastIdx="7" clrIdx="0">
    <p:extLst>
      <p:ext uri="{19B8F6BF-5375-455C-9EA6-DF929625EA0E}">
        <p15:presenceInfo xmlns:p15="http://schemas.microsoft.com/office/powerpoint/2012/main" userId="Megan Brachtl" providerId="None"/>
      </p:ext>
    </p:extLst>
  </p:cmAuthor>
  <p:cmAuthor id="2" name="South, Mia" initials="SM" lastIdx="13" clrIdx="1">
    <p:extLst>
      <p:ext uri="{19B8F6BF-5375-455C-9EA6-DF929625EA0E}">
        <p15:presenceInfo xmlns:p15="http://schemas.microsoft.com/office/powerpoint/2012/main" userId="S::South.Mia@epa.gov::25dbc222-ac20-4dd0-80b9-117ab6d06a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th, Mia (she/her/hers)" userId="25dbc222-ac20-4dd0-80b9-117ab6d06a0d" providerId="ADAL" clId="{2240E669-CDA5-4904-9528-D2B3E3B074C0}"/>
    <pc:docChg chg="modSld sldOrd">
      <pc:chgData name="South, Mia (she/her/hers)" userId="25dbc222-ac20-4dd0-80b9-117ab6d06a0d" providerId="ADAL" clId="{2240E669-CDA5-4904-9528-D2B3E3B074C0}" dt="2023-04-11T18:02:19.081" v="386"/>
      <pc:docMkLst>
        <pc:docMk/>
      </pc:docMkLst>
      <pc:sldChg chg="ord">
        <pc:chgData name="South, Mia (she/her/hers)" userId="25dbc222-ac20-4dd0-80b9-117ab6d06a0d" providerId="ADAL" clId="{2240E669-CDA5-4904-9528-D2B3E3B074C0}" dt="2023-04-11T18:00:00.425" v="376"/>
        <pc:sldMkLst>
          <pc:docMk/>
          <pc:sldMk cId="3398738092" sldId="261"/>
        </pc:sldMkLst>
      </pc:sldChg>
      <pc:sldChg chg="ord">
        <pc:chgData name="South, Mia (she/her/hers)" userId="25dbc222-ac20-4dd0-80b9-117ab6d06a0d" providerId="ADAL" clId="{2240E669-CDA5-4904-9528-D2B3E3B074C0}" dt="2023-04-11T18:00:07.738" v="378"/>
        <pc:sldMkLst>
          <pc:docMk/>
          <pc:sldMk cId="1006758581" sldId="279"/>
        </pc:sldMkLst>
      </pc:sldChg>
      <pc:sldChg chg="modSp mod">
        <pc:chgData name="South, Mia (she/her/hers)" userId="25dbc222-ac20-4dd0-80b9-117ab6d06a0d" providerId="ADAL" clId="{2240E669-CDA5-4904-9528-D2B3E3B074C0}" dt="2023-04-11T18:02:19.081" v="386"/>
        <pc:sldMkLst>
          <pc:docMk/>
          <pc:sldMk cId="3116873957" sldId="309"/>
        </pc:sldMkLst>
        <pc:spChg chg="mod">
          <ac:chgData name="South, Mia (she/her/hers)" userId="25dbc222-ac20-4dd0-80b9-117ab6d06a0d" providerId="ADAL" clId="{2240E669-CDA5-4904-9528-D2B3E3B074C0}" dt="2023-04-11T18:02:19.081" v="386"/>
          <ac:spMkLst>
            <pc:docMk/>
            <pc:sldMk cId="3116873957" sldId="309"/>
            <ac:spMk id="6" creationId="{2BBB04ED-907B-A81F-CC16-94C78C1F5CC1}"/>
          </ac:spMkLst>
        </pc:spChg>
      </pc:sldChg>
      <pc:sldChg chg="modSp mod">
        <pc:chgData name="South, Mia (she/her/hers)" userId="25dbc222-ac20-4dd0-80b9-117ab6d06a0d" providerId="ADAL" clId="{2240E669-CDA5-4904-9528-D2B3E3B074C0}" dt="2023-04-11T17:58:16.241" v="372" actId="20577"/>
        <pc:sldMkLst>
          <pc:docMk/>
          <pc:sldMk cId="2012817273" sldId="320"/>
        </pc:sldMkLst>
        <pc:spChg chg="mod">
          <ac:chgData name="South, Mia (she/her/hers)" userId="25dbc222-ac20-4dd0-80b9-117ab6d06a0d" providerId="ADAL" clId="{2240E669-CDA5-4904-9528-D2B3E3B074C0}" dt="2023-04-11T17:58:16.241" v="372" actId="20577"/>
          <ac:spMkLst>
            <pc:docMk/>
            <pc:sldMk cId="2012817273" sldId="320"/>
            <ac:spMk id="3" creationId="{0064CCAD-4122-802A-C2E6-4D6991456F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60E18-E542-4806-8983-E10C2284D1D4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404FC20-C523-4BEF-BDE5-89779B6F3AEC}">
      <dgm:prSet/>
      <dgm:spPr/>
      <dgm:t>
        <a:bodyPr/>
        <a:lstStyle/>
        <a:p>
          <a:r>
            <a:rPr lang="en-US"/>
            <a:t>Mia South</a:t>
          </a:r>
        </a:p>
      </dgm:t>
    </dgm:pt>
    <dgm:pt modelId="{D96C592C-49DA-49C0-8592-E536B250E99B}" type="parTrans" cxnId="{82ED8680-8DB8-4170-9010-E64022A3DFBB}">
      <dgm:prSet/>
      <dgm:spPr/>
      <dgm:t>
        <a:bodyPr/>
        <a:lstStyle/>
        <a:p>
          <a:endParaRPr lang="en-US"/>
        </a:p>
      </dgm:t>
    </dgm:pt>
    <dgm:pt modelId="{B51B217C-3AFA-4CB8-86EF-B285EDDDD053}" type="sibTrans" cxnId="{82ED8680-8DB8-4170-9010-E64022A3DFBB}">
      <dgm:prSet/>
      <dgm:spPr/>
      <dgm:t>
        <a:bodyPr/>
        <a:lstStyle/>
        <a:p>
          <a:endParaRPr lang="en-US"/>
        </a:p>
      </dgm:t>
    </dgm:pt>
    <dgm:pt modelId="{28698BC4-DBB3-4010-908D-046C152D7FFD}">
      <dgm:prSet/>
      <dgm:spPr/>
      <dgm:t>
        <a:bodyPr/>
        <a:lstStyle/>
        <a:p>
          <a:r>
            <a:rPr lang="en-US"/>
            <a:t>Office of Air Quality Planning and Standards, US EPA</a:t>
          </a:r>
        </a:p>
      </dgm:t>
    </dgm:pt>
    <dgm:pt modelId="{5DA6127D-F17D-4AFF-AE11-7AB1A289F3DE}" type="parTrans" cxnId="{A6D43909-23B2-444C-9865-860FC4B62A02}">
      <dgm:prSet/>
      <dgm:spPr/>
      <dgm:t>
        <a:bodyPr/>
        <a:lstStyle/>
        <a:p>
          <a:endParaRPr lang="en-US"/>
        </a:p>
      </dgm:t>
    </dgm:pt>
    <dgm:pt modelId="{85996E04-F6FB-4BDA-AC93-E7C10C149627}" type="sibTrans" cxnId="{A6D43909-23B2-444C-9865-860FC4B62A02}">
      <dgm:prSet/>
      <dgm:spPr/>
      <dgm:t>
        <a:bodyPr/>
        <a:lstStyle/>
        <a:p>
          <a:endParaRPr lang="en-US"/>
        </a:p>
      </dgm:t>
    </dgm:pt>
    <dgm:pt modelId="{A05E2595-0098-4D90-8947-DAF29162992E}" type="pres">
      <dgm:prSet presAssocID="{CEC60E18-E542-4806-8983-E10C2284D1D4}" presName="vert0" presStyleCnt="0">
        <dgm:presLayoutVars>
          <dgm:dir/>
          <dgm:animOne val="branch"/>
          <dgm:animLvl val="lvl"/>
        </dgm:presLayoutVars>
      </dgm:prSet>
      <dgm:spPr/>
    </dgm:pt>
    <dgm:pt modelId="{851B62E9-771C-444C-897D-A84081F77405}" type="pres">
      <dgm:prSet presAssocID="{B404FC20-C523-4BEF-BDE5-89779B6F3AEC}" presName="thickLine" presStyleLbl="alignNode1" presStyleIdx="0" presStyleCnt="2"/>
      <dgm:spPr/>
    </dgm:pt>
    <dgm:pt modelId="{6B943B81-ADBF-4201-A254-57DD1B7754A4}" type="pres">
      <dgm:prSet presAssocID="{B404FC20-C523-4BEF-BDE5-89779B6F3AEC}" presName="horz1" presStyleCnt="0"/>
      <dgm:spPr/>
    </dgm:pt>
    <dgm:pt modelId="{6F5D5A21-99CA-4252-8904-82C344609E64}" type="pres">
      <dgm:prSet presAssocID="{B404FC20-C523-4BEF-BDE5-89779B6F3AEC}" presName="tx1" presStyleLbl="revTx" presStyleIdx="0" presStyleCnt="2"/>
      <dgm:spPr/>
    </dgm:pt>
    <dgm:pt modelId="{976D9047-D47A-4CC1-90F9-0A815E2B7D24}" type="pres">
      <dgm:prSet presAssocID="{B404FC20-C523-4BEF-BDE5-89779B6F3AEC}" presName="vert1" presStyleCnt="0"/>
      <dgm:spPr/>
    </dgm:pt>
    <dgm:pt modelId="{3FE265AD-B57E-4EA9-A344-A9EFBF97EBA4}" type="pres">
      <dgm:prSet presAssocID="{28698BC4-DBB3-4010-908D-046C152D7FFD}" presName="thickLine" presStyleLbl="alignNode1" presStyleIdx="1" presStyleCnt="2"/>
      <dgm:spPr/>
    </dgm:pt>
    <dgm:pt modelId="{F1C50C34-F2AF-4E8A-8F0E-DB06A7F4CB2A}" type="pres">
      <dgm:prSet presAssocID="{28698BC4-DBB3-4010-908D-046C152D7FFD}" presName="horz1" presStyleCnt="0"/>
      <dgm:spPr/>
    </dgm:pt>
    <dgm:pt modelId="{DC5791B7-EB18-402C-B69E-5B8AF9EF5C57}" type="pres">
      <dgm:prSet presAssocID="{28698BC4-DBB3-4010-908D-046C152D7FFD}" presName="tx1" presStyleLbl="revTx" presStyleIdx="1" presStyleCnt="2"/>
      <dgm:spPr/>
    </dgm:pt>
    <dgm:pt modelId="{99A434C9-63D7-4A5C-A110-C6398413B71E}" type="pres">
      <dgm:prSet presAssocID="{28698BC4-DBB3-4010-908D-046C152D7FFD}" presName="vert1" presStyleCnt="0"/>
      <dgm:spPr/>
    </dgm:pt>
  </dgm:ptLst>
  <dgm:cxnLst>
    <dgm:cxn modelId="{A6D43909-23B2-444C-9865-860FC4B62A02}" srcId="{CEC60E18-E542-4806-8983-E10C2284D1D4}" destId="{28698BC4-DBB3-4010-908D-046C152D7FFD}" srcOrd="1" destOrd="0" parTransId="{5DA6127D-F17D-4AFF-AE11-7AB1A289F3DE}" sibTransId="{85996E04-F6FB-4BDA-AC93-E7C10C149627}"/>
    <dgm:cxn modelId="{82ED8680-8DB8-4170-9010-E64022A3DFBB}" srcId="{CEC60E18-E542-4806-8983-E10C2284D1D4}" destId="{B404FC20-C523-4BEF-BDE5-89779B6F3AEC}" srcOrd="0" destOrd="0" parTransId="{D96C592C-49DA-49C0-8592-E536B250E99B}" sibTransId="{B51B217C-3AFA-4CB8-86EF-B285EDDDD053}"/>
    <dgm:cxn modelId="{BB2FA09C-BD1A-454A-AC8B-D04E69B3C14B}" type="presOf" srcId="{28698BC4-DBB3-4010-908D-046C152D7FFD}" destId="{DC5791B7-EB18-402C-B69E-5B8AF9EF5C57}" srcOrd="0" destOrd="0" presId="urn:microsoft.com/office/officeart/2008/layout/LinedList"/>
    <dgm:cxn modelId="{2BAEE6C6-E160-4983-9AED-C7C04EDA4A16}" type="presOf" srcId="{B404FC20-C523-4BEF-BDE5-89779B6F3AEC}" destId="{6F5D5A21-99CA-4252-8904-82C344609E64}" srcOrd="0" destOrd="0" presId="urn:microsoft.com/office/officeart/2008/layout/LinedList"/>
    <dgm:cxn modelId="{F2AE2AEB-31B2-4FE8-87B4-1C66BEA3F29D}" type="presOf" srcId="{CEC60E18-E542-4806-8983-E10C2284D1D4}" destId="{A05E2595-0098-4D90-8947-DAF29162992E}" srcOrd="0" destOrd="0" presId="urn:microsoft.com/office/officeart/2008/layout/LinedList"/>
    <dgm:cxn modelId="{A3EBD448-8EEB-45C8-9115-8FA6670AE321}" type="presParOf" srcId="{A05E2595-0098-4D90-8947-DAF29162992E}" destId="{851B62E9-771C-444C-897D-A84081F77405}" srcOrd="0" destOrd="0" presId="urn:microsoft.com/office/officeart/2008/layout/LinedList"/>
    <dgm:cxn modelId="{99596A12-BE93-44F1-85DD-62C8302C6A53}" type="presParOf" srcId="{A05E2595-0098-4D90-8947-DAF29162992E}" destId="{6B943B81-ADBF-4201-A254-57DD1B7754A4}" srcOrd="1" destOrd="0" presId="urn:microsoft.com/office/officeart/2008/layout/LinedList"/>
    <dgm:cxn modelId="{7A7BC0A5-3019-4BFE-9E34-0F4CFC864FCB}" type="presParOf" srcId="{6B943B81-ADBF-4201-A254-57DD1B7754A4}" destId="{6F5D5A21-99CA-4252-8904-82C344609E64}" srcOrd="0" destOrd="0" presId="urn:microsoft.com/office/officeart/2008/layout/LinedList"/>
    <dgm:cxn modelId="{02B1A55D-1E1F-4E4E-83BE-C1E62532CA73}" type="presParOf" srcId="{6B943B81-ADBF-4201-A254-57DD1B7754A4}" destId="{976D9047-D47A-4CC1-90F9-0A815E2B7D24}" srcOrd="1" destOrd="0" presId="urn:microsoft.com/office/officeart/2008/layout/LinedList"/>
    <dgm:cxn modelId="{0653CE42-93CB-4C4D-8C6E-522692D23579}" type="presParOf" srcId="{A05E2595-0098-4D90-8947-DAF29162992E}" destId="{3FE265AD-B57E-4EA9-A344-A9EFBF97EBA4}" srcOrd="2" destOrd="0" presId="urn:microsoft.com/office/officeart/2008/layout/LinedList"/>
    <dgm:cxn modelId="{5BCEA571-DF3B-4E93-B623-02D90EFEC5A9}" type="presParOf" srcId="{A05E2595-0098-4D90-8947-DAF29162992E}" destId="{F1C50C34-F2AF-4E8A-8F0E-DB06A7F4CB2A}" srcOrd="3" destOrd="0" presId="urn:microsoft.com/office/officeart/2008/layout/LinedList"/>
    <dgm:cxn modelId="{BD5E2708-E111-4034-AFB0-A3C4A2786E28}" type="presParOf" srcId="{F1C50C34-F2AF-4E8A-8F0E-DB06A7F4CB2A}" destId="{DC5791B7-EB18-402C-B69E-5B8AF9EF5C57}" srcOrd="0" destOrd="0" presId="urn:microsoft.com/office/officeart/2008/layout/LinedList"/>
    <dgm:cxn modelId="{FB99FA52-D93D-4E68-8CE0-C04DFDE17E2C}" type="presParOf" srcId="{F1C50C34-F2AF-4E8A-8F0E-DB06A7F4CB2A}" destId="{99A434C9-63D7-4A5C-A110-C6398413B7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E4833-4B9F-4A60-844E-CCD3DF2507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33AD2C-5AED-4A84-917E-BC6B1EFE2BD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voluntary, collaborative initiative between EPA, state and local governments, and tribes​</a:t>
          </a:r>
        </a:p>
      </dgm:t>
    </dgm:pt>
    <dgm:pt modelId="{E098F1E4-78E0-45EF-9315-155E232E9A89}" type="parTrans" cxnId="{F2525173-CB0A-4BC3-ADC4-4DAFA8711F53}">
      <dgm:prSet/>
      <dgm:spPr/>
      <dgm:t>
        <a:bodyPr/>
        <a:lstStyle/>
        <a:p>
          <a:endParaRPr lang="en-US"/>
        </a:p>
      </dgm:t>
    </dgm:pt>
    <dgm:pt modelId="{DA3BCD96-5F92-4EA9-8064-3F89DD6CE7D5}" type="sibTrans" cxnId="{F2525173-CB0A-4BC3-ADC4-4DAFA8711F53}">
      <dgm:prSet/>
      <dgm:spPr/>
      <dgm:t>
        <a:bodyPr/>
        <a:lstStyle/>
        <a:p>
          <a:endParaRPr lang="en-US"/>
        </a:p>
      </dgm:t>
    </dgm:pt>
    <dgm:pt modelId="{993B3FC3-7D52-48E7-95D0-99809D30CA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Areas designated as </a:t>
          </a:r>
          <a:r>
            <a:rPr lang="en-US" b="1" u="sng" dirty="0">
              <a:solidFill>
                <a:schemeClr val="tx1"/>
              </a:solidFill>
            </a:rPr>
            <a:t>attainment</a:t>
          </a:r>
          <a:r>
            <a:rPr lang="en-US" dirty="0">
              <a:solidFill>
                <a:schemeClr val="tx1"/>
              </a:solidFill>
            </a:rPr>
            <a:t> for the Ozone and/or PM2.5 NAAQS develop plans and take actions in their communities to proactively reduce emissions, improve air quality, and remain in attainment</a:t>
          </a:r>
        </a:p>
      </dgm:t>
    </dgm:pt>
    <dgm:pt modelId="{14D40985-325E-4808-9E59-06A5CD2670B1}" type="parTrans" cxnId="{DDC60438-C4CC-4E40-845D-BD49E2449644}">
      <dgm:prSet/>
      <dgm:spPr/>
      <dgm:t>
        <a:bodyPr/>
        <a:lstStyle/>
        <a:p>
          <a:endParaRPr lang="en-US"/>
        </a:p>
      </dgm:t>
    </dgm:pt>
    <dgm:pt modelId="{B02F73CE-42BF-47D7-A77E-2386A61E746A}" type="sibTrans" cxnId="{DDC60438-C4CC-4E40-845D-BD49E2449644}">
      <dgm:prSet/>
      <dgm:spPr/>
      <dgm:t>
        <a:bodyPr/>
        <a:lstStyle/>
        <a:p>
          <a:endParaRPr lang="en-US"/>
        </a:p>
      </dgm:t>
    </dgm:pt>
    <dgm:pt modelId="{6DFD769F-B657-4AFD-8AAE-3FF6B5FFFE2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Program offers opportunities for addressing climate, toxics, and environmental justice concerns consistent with Administration priorities.</a:t>
          </a:r>
        </a:p>
      </dgm:t>
    </dgm:pt>
    <dgm:pt modelId="{F63D30E9-D0B7-4586-9B3A-035D383F0CB8}" type="parTrans" cxnId="{79815EAA-2AAD-4F33-98DA-5D3D7702A718}">
      <dgm:prSet/>
      <dgm:spPr/>
      <dgm:t>
        <a:bodyPr/>
        <a:lstStyle/>
        <a:p>
          <a:endParaRPr lang="en-US"/>
        </a:p>
      </dgm:t>
    </dgm:pt>
    <dgm:pt modelId="{4309B411-1EB1-43C1-A975-7CC833347DC7}" type="sibTrans" cxnId="{79815EAA-2AAD-4F33-98DA-5D3D7702A718}">
      <dgm:prSet/>
      <dgm:spPr/>
      <dgm:t>
        <a:bodyPr/>
        <a:lstStyle/>
        <a:p>
          <a:endParaRPr lang="en-US"/>
        </a:p>
      </dgm:t>
    </dgm:pt>
    <dgm:pt modelId="{1E19F75D-7F13-4427-A0B5-B09F6C00D3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Currently</a:t>
          </a:r>
          <a:r>
            <a:rPr lang="en-US" baseline="0" dirty="0">
              <a:solidFill>
                <a:schemeClr val="tx1"/>
              </a:solidFill>
            </a:rPr>
            <a:t> there are 51 areas participating from state, local and tribal government</a:t>
          </a:r>
          <a:endParaRPr lang="en-US" dirty="0">
            <a:solidFill>
              <a:schemeClr val="tx1"/>
            </a:solidFill>
          </a:endParaRPr>
        </a:p>
      </dgm:t>
    </dgm:pt>
    <dgm:pt modelId="{F1AC9067-4AF3-41B3-AD30-2995DC73BE02}" type="parTrans" cxnId="{23F45254-0B66-4E1C-AF4E-AF354B1C640F}">
      <dgm:prSet/>
      <dgm:spPr/>
      <dgm:t>
        <a:bodyPr/>
        <a:lstStyle/>
        <a:p>
          <a:endParaRPr lang="en-US"/>
        </a:p>
      </dgm:t>
    </dgm:pt>
    <dgm:pt modelId="{7E9860E4-0427-4641-A3DB-03CFA7AA7453}" type="sibTrans" cxnId="{23F45254-0B66-4E1C-AF4E-AF354B1C640F}">
      <dgm:prSet/>
      <dgm:spPr/>
      <dgm:t>
        <a:bodyPr/>
        <a:lstStyle/>
        <a:p>
          <a:endParaRPr lang="en-US"/>
        </a:p>
      </dgm:t>
    </dgm:pt>
    <dgm:pt modelId="{7A9942BE-B080-4B5E-97DD-8AB694A18965}" type="pres">
      <dgm:prSet presAssocID="{CB0E4833-4B9F-4A60-844E-CCD3DF2507FA}" presName="linear" presStyleCnt="0">
        <dgm:presLayoutVars>
          <dgm:animLvl val="lvl"/>
          <dgm:resizeHandles val="exact"/>
        </dgm:presLayoutVars>
      </dgm:prSet>
      <dgm:spPr/>
    </dgm:pt>
    <dgm:pt modelId="{545A44A8-517D-41D1-B88B-C11FD4F74B8B}" type="pres">
      <dgm:prSet presAssocID="{DA33AD2C-5AED-4A84-917E-BC6B1EFE2B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5832A2-2DD9-45E2-A481-E9281B86C7F9}" type="pres">
      <dgm:prSet presAssocID="{DA3BCD96-5F92-4EA9-8064-3F89DD6CE7D5}" presName="spacer" presStyleCnt="0"/>
      <dgm:spPr/>
    </dgm:pt>
    <dgm:pt modelId="{DE7905F2-B422-4166-B6A3-BE5BE2C22219}" type="pres">
      <dgm:prSet presAssocID="{993B3FC3-7D52-48E7-95D0-99809D30CA59}" presName="parentText" presStyleLbl="node1" presStyleIdx="1" presStyleCnt="4" custScaleY="156779">
        <dgm:presLayoutVars>
          <dgm:chMax val="0"/>
          <dgm:bulletEnabled val="1"/>
        </dgm:presLayoutVars>
      </dgm:prSet>
      <dgm:spPr/>
    </dgm:pt>
    <dgm:pt modelId="{1BD001E4-CE5F-494D-9842-12464F365BDD}" type="pres">
      <dgm:prSet presAssocID="{B02F73CE-42BF-47D7-A77E-2386A61E746A}" presName="spacer" presStyleCnt="0"/>
      <dgm:spPr/>
    </dgm:pt>
    <dgm:pt modelId="{6B9085A2-EBB5-4F95-8361-A366C0837512}" type="pres">
      <dgm:prSet presAssocID="{6DFD769F-B657-4AFD-8AAE-3FF6B5FFFE2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40D1B2-2C03-4A78-BC6C-7DDC53C47D48}" type="pres">
      <dgm:prSet presAssocID="{4309B411-1EB1-43C1-A975-7CC833347DC7}" presName="spacer" presStyleCnt="0"/>
      <dgm:spPr/>
    </dgm:pt>
    <dgm:pt modelId="{B923AAE0-EB03-4700-B481-BB841288E605}" type="pres">
      <dgm:prSet presAssocID="{1E19F75D-7F13-4427-A0B5-B09F6C00D3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C60438-C4CC-4E40-845D-BD49E2449644}" srcId="{CB0E4833-4B9F-4A60-844E-CCD3DF2507FA}" destId="{993B3FC3-7D52-48E7-95D0-99809D30CA59}" srcOrd="1" destOrd="0" parTransId="{14D40985-325E-4808-9E59-06A5CD2670B1}" sibTransId="{B02F73CE-42BF-47D7-A77E-2386A61E746A}"/>
    <dgm:cxn modelId="{ECB9234F-B0AB-4C2D-8FBB-3B8905D93BA9}" type="presOf" srcId="{1E19F75D-7F13-4427-A0B5-B09F6C00D312}" destId="{B923AAE0-EB03-4700-B481-BB841288E605}" srcOrd="0" destOrd="0" presId="urn:microsoft.com/office/officeart/2005/8/layout/vList2"/>
    <dgm:cxn modelId="{A4DC1650-88E2-4278-825A-0A0BA1C3559A}" type="presOf" srcId="{993B3FC3-7D52-48E7-95D0-99809D30CA59}" destId="{DE7905F2-B422-4166-B6A3-BE5BE2C22219}" srcOrd="0" destOrd="0" presId="urn:microsoft.com/office/officeart/2005/8/layout/vList2"/>
    <dgm:cxn modelId="{F2525173-CB0A-4BC3-ADC4-4DAFA8711F53}" srcId="{CB0E4833-4B9F-4A60-844E-CCD3DF2507FA}" destId="{DA33AD2C-5AED-4A84-917E-BC6B1EFE2BD2}" srcOrd="0" destOrd="0" parTransId="{E098F1E4-78E0-45EF-9315-155E232E9A89}" sibTransId="{DA3BCD96-5F92-4EA9-8064-3F89DD6CE7D5}"/>
    <dgm:cxn modelId="{23F45254-0B66-4E1C-AF4E-AF354B1C640F}" srcId="{CB0E4833-4B9F-4A60-844E-CCD3DF2507FA}" destId="{1E19F75D-7F13-4427-A0B5-B09F6C00D312}" srcOrd="3" destOrd="0" parTransId="{F1AC9067-4AF3-41B3-AD30-2995DC73BE02}" sibTransId="{7E9860E4-0427-4641-A3DB-03CFA7AA7453}"/>
    <dgm:cxn modelId="{070E4B82-3B52-4C1C-A843-4B9DDA43CA58}" type="presOf" srcId="{CB0E4833-4B9F-4A60-844E-CCD3DF2507FA}" destId="{7A9942BE-B080-4B5E-97DD-8AB694A18965}" srcOrd="0" destOrd="0" presId="urn:microsoft.com/office/officeart/2005/8/layout/vList2"/>
    <dgm:cxn modelId="{79815EAA-2AAD-4F33-98DA-5D3D7702A718}" srcId="{CB0E4833-4B9F-4A60-844E-CCD3DF2507FA}" destId="{6DFD769F-B657-4AFD-8AAE-3FF6B5FFFE2D}" srcOrd="2" destOrd="0" parTransId="{F63D30E9-D0B7-4586-9B3A-035D383F0CB8}" sibTransId="{4309B411-1EB1-43C1-A975-7CC833347DC7}"/>
    <dgm:cxn modelId="{B77B1CCC-F1A2-4C3F-AD46-987EFAA215F5}" type="presOf" srcId="{6DFD769F-B657-4AFD-8AAE-3FF6B5FFFE2D}" destId="{6B9085A2-EBB5-4F95-8361-A366C0837512}" srcOrd="0" destOrd="0" presId="urn:microsoft.com/office/officeart/2005/8/layout/vList2"/>
    <dgm:cxn modelId="{CA54D1DB-16FF-4892-9C12-81D744514554}" type="presOf" srcId="{DA33AD2C-5AED-4A84-917E-BC6B1EFE2BD2}" destId="{545A44A8-517D-41D1-B88B-C11FD4F74B8B}" srcOrd="0" destOrd="0" presId="urn:microsoft.com/office/officeart/2005/8/layout/vList2"/>
    <dgm:cxn modelId="{B6B53992-0B3C-47C6-8EA3-25F6A773BB52}" type="presParOf" srcId="{7A9942BE-B080-4B5E-97DD-8AB694A18965}" destId="{545A44A8-517D-41D1-B88B-C11FD4F74B8B}" srcOrd="0" destOrd="0" presId="urn:microsoft.com/office/officeart/2005/8/layout/vList2"/>
    <dgm:cxn modelId="{D2FC71D2-6522-418D-AFAA-B5410F4CF361}" type="presParOf" srcId="{7A9942BE-B080-4B5E-97DD-8AB694A18965}" destId="{5E5832A2-2DD9-45E2-A481-E9281B86C7F9}" srcOrd="1" destOrd="0" presId="urn:microsoft.com/office/officeart/2005/8/layout/vList2"/>
    <dgm:cxn modelId="{45177FAE-CBF6-4607-A0CB-66617D8D0887}" type="presParOf" srcId="{7A9942BE-B080-4B5E-97DD-8AB694A18965}" destId="{DE7905F2-B422-4166-B6A3-BE5BE2C22219}" srcOrd="2" destOrd="0" presId="urn:microsoft.com/office/officeart/2005/8/layout/vList2"/>
    <dgm:cxn modelId="{DDDA7F34-7414-45E2-9A6E-9CE482756291}" type="presParOf" srcId="{7A9942BE-B080-4B5E-97DD-8AB694A18965}" destId="{1BD001E4-CE5F-494D-9842-12464F365BDD}" srcOrd="3" destOrd="0" presId="urn:microsoft.com/office/officeart/2005/8/layout/vList2"/>
    <dgm:cxn modelId="{F3E4FB8C-6B34-4510-B063-EF4E297E4DA3}" type="presParOf" srcId="{7A9942BE-B080-4B5E-97DD-8AB694A18965}" destId="{6B9085A2-EBB5-4F95-8361-A366C0837512}" srcOrd="4" destOrd="0" presId="urn:microsoft.com/office/officeart/2005/8/layout/vList2"/>
    <dgm:cxn modelId="{B5030FA0-37B5-40C1-8980-09F10883014E}" type="presParOf" srcId="{7A9942BE-B080-4B5E-97DD-8AB694A18965}" destId="{4440D1B2-2C03-4A78-BC6C-7DDC53C47D48}" srcOrd="5" destOrd="0" presId="urn:microsoft.com/office/officeart/2005/8/layout/vList2"/>
    <dgm:cxn modelId="{9F703B7C-6E01-49CE-AE6E-DE374CA8FAFA}" type="presParOf" srcId="{7A9942BE-B080-4B5E-97DD-8AB694A18965}" destId="{B923AAE0-EB03-4700-B481-BB841288E6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7F8C6-B939-4DE9-B727-F5C141F6A8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C5A0D-1F46-41F9-A7A8-2D909FADFEB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Cost of remaining in attainment is less than cost of meeting nonattainment/maintenance area requirements</a:t>
          </a:r>
        </a:p>
      </dgm:t>
    </dgm:pt>
    <dgm:pt modelId="{1346463C-DE12-46FA-8312-B79FC65A38C0}" type="parTrans" cxnId="{B7FE8FE2-4A95-4437-AF45-B847508EF3FB}">
      <dgm:prSet/>
      <dgm:spPr/>
      <dgm:t>
        <a:bodyPr/>
        <a:lstStyle/>
        <a:p>
          <a:endParaRPr lang="en-US"/>
        </a:p>
      </dgm:t>
    </dgm:pt>
    <dgm:pt modelId="{1B9E0694-495A-45A4-A964-7C1981C842E0}" type="sibTrans" cxnId="{B7FE8FE2-4A95-4437-AF45-B847508EF3FB}">
      <dgm:prSet/>
      <dgm:spPr/>
      <dgm:t>
        <a:bodyPr/>
        <a:lstStyle/>
        <a:p>
          <a:endParaRPr lang="en-US"/>
        </a:p>
      </dgm:t>
    </dgm:pt>
    <dgm:pt modelId="{447C60E2-8305-48F8-81FC-6D0F1C99CAA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Learn best practices from other Advance areas through collaboration, and with EPA database of partner program and projects</a:t>
          </a:r>
        </a:p>
      </dgm:t>
    </dgm:pt>
    <dgm:pt modelId="{07E2F0D0-E636-4268-8D4E-E012F0D91F7B}" type="parTrans" cxnId="{24AB3BF4-E10C-44A5-9A85-BDEDB8BD3892}">
      <dgm:prSet/>
      <dgm:spPr/>
      <dgm:t>
        <a:bodyPr/>
        <a:lstStyle/>
        <a:p>
          <a:endParaRPr lang="en-US"/>
        </a:p>
      </dgm:t>
    </dgm:pt>
    <dgm:pt modelId="{70488082-4706-4ED4-A2EB-B48EF2E7E5CD}" type="sibTrans" cxnId="{24AB3BF4-E10C-44A5-9A85-BDEDB8BD3892}">
      <dgm:prSet/>
      <dgm:spPr/>
      <dgm:t>
        <a:bodyPr/>
        <a:lstStyle/>
        <a:p>
          <a:endParaRPr lang="en-US"/>
        </a:p>
      </dgm:t>
    </dgm:pt>
    <dgm:pt modelId="{E7F94D2B-3518-4316-B8F9-5031CEB502B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Participation with EPA provides credibility and demonstrates the area’s clean air commitment</a:t>
          </a:r>
        </a:p>
      </dgm:t>
    </dgm:pt>
    <dgm:pt modelId="{6B590E45-9269-4AE5-B689-A555B6071DAF}" type="parTrans" cxnId="{2AF4895D-E882-46CC-8DCC-258802BF31B9}">
      <dgm:prSet/>
      <dgm:spPr/>
      <dgm:t>
        <a:bodyPr/>
        <a:lstStyle/>
        <a:p>
          <a:endParaRPr lang="en-US"/>
        </a:p>
      </dgm:t>
    </dgm:pt>
    <dgm:pt modelId="{8FBEB067-27A8-48EA-A2E5-D0432DB13F74}" type="sibTrans" cxnId="{2AF4895D-E882-46CC-8DCC-258802BF31B9}">
      <dgm:prSet/>
      <dgm:spPr/>
      <dgm:t>
        <a:bodyPr/>
        <a:lstStyle/>
        <a:p>
          <a:endParaRPr lang="en-US"/>
        </a:p>
      </dgm:t>
    </dgm:pt>
    <dgm:pt modelId="{224B89F5-956B-477E-B5AA-FDE66B6BE55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Access to EPA expertise and technical assistance opportunities</a:t>
          </a:r>
        </a:p>
      </dgm:t>
    </dgm:pt>
    <dgm:pt modelId="{A3F473C3-BD5F-4CA4-BA37-F9B07F0D7D7B}" type="parTrans" cxnId="{891710BA-B666-4A96-8690-CCFB0F1A67AE}">
      <dgm:prSet/>
      <dgm:spPr/>
      <dgm:t>
        <a:bodyPr/>
        <a:lstStyle/>
        <a:p>
          <a:endParaRPr lang="en-US"/>
        </a:p>
      </dgm:t>
    </dgm:pt>
    <dgm:pt modelId="{0DC97FF8-E76E-4BFA-9BBE-7BB582B65FBD}" type="sibTrans" cxnId="{891710BA-B666-4A96-8690-CCFB0F1A67AE}">
      <dgm:prSet/>
      <dgm:spPr/>
      <dgm:t>
        <a:bodyPr/>
        <a:lstStyle/>
        <a:p>
          <a:endParaRPr lang="en-US"/>
        </a:p>
      </dgm:t>
    </dgm:pt>
    <dgm:pt modelId="{ED1A27F7-D575-4BEF-8C09-E1DA5895ACE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Promotes positive actions by industry, government, public stakeholders</a:t>
          </a:r>
        </a:p>
      </dgm:t>
    </dgm:pt>
    <dgm:pt modelId="{5957B27D-8B7A-4BD2-97E0-74BC464231E6}" type="parTrans" cxnId="{FC7BECB7-E22B-4885-A157-36A46937D8EA}">
      <dgm:prSet/>
      <dgm:spPr/>
      <dgm:t>
        <a:bodyPr/>
        <a:lstStyle/>
        <a:p>
          <a:endParaRPr lang="en-US"/>
        </a:p>
      </dgm:t>
    </dgm:pt>
    <dgm:pt modelId="{9852728E-87B7-4151-B188-461E7B12E040}" type="sibTrans" cxnId="{FC7BECB7-E22B-4885-A157-36A46937D8EA}">
      <dgm:prSet/>
      <dgm:spPr/>
      <dgm:t>
        <a:bodyPr/>
        <a:lstStyle/>
        <a:p>
          <a:endParaRPr lang="en-US"/>
        </a:p>
      </dgm:t>
    </dgm:pt>
    <dgm:pt modelId="{3DE57A61-6367-4BC5-956E-5AF7F262F81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Commitment to update Advance annual plan serves as a driver for action and stakeholder input</a:t>
          </a:r>
        </a:p>
      </dgm:t>
    </dgm:pt>
    <dgm:pt modelId="{B8484370-669B-4E98-9171-EFA40AD9B360}" type="parTrans" cxnId="{50EF4602-EC88-4E87-A6E6-84F7572B3684}">
      <dgm:prSet/>
      <dgm:spPr/>
      <dgm:t>
        <a:bodyPr/>
        <a:lstStyle/>
        <a:p>
          <a:endParaRPr lang="en-US"/>
        </a:p>
      </dgm:t>
    </dgm:pt>
    <dgm:pt modelId="{C5393112-6D16-448E-8B7E-3248AFFF456F}" type="sibTrans" cxnId="{50EF4602-EC88-4E87-A6E6-84F7572B3684}">
      <dgm:prSet/>
      <dgm:spPr/>
      <dgm:t>
        <a:bodyPr/>
        <a:lstStyle/>
        <a:p>
          <a:endParaRPr lang="en-US"/>
        </a:p>
      </dgm:t>
    </dgm:pt>
    <dgm:pt modelId="{634F3B54-AC11-494E-AFB3-710025C878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forum for community and stakeholder collaboration on clean air and related issues</a:t>
          </a:r>
        </a:p>
      </dgm:t>
    </dgm:pt>
    <dgm:pt modelId="{9EA902FB-D457-4403-8B46-F91A9E17CFC1}" type="parTrans" cxnId="{DE996E14-B130-49AE-A1DF-07C23B4E0A59}">
      <dgm:prSet/>
      <dgm:spPr/>
      <dgm:t>
        <a:bodyPr/>
        <a:lstStyle/>
        <a:p>
          <a:endParaRPr lang="en-US"/>
        </a:p>
      </dgm:t>
    </dgm:pt>
    <dgm:pt modelId="{48968768-3879-4DCC-B4E3-CC9CF9CCD1C2}" type="sibTrans" cxnId="{DE996E14-B130-49AE-A1DF-07C23B4E0A59}">
      <dgm:prSet/>
      <dgm:spPr/>
      <dgm:t>
        <a:bodyPr/>
        <a:lstStyle/>
        <a:p>
          <a:endParaRPr lang="en-US"/>
        </a:p>
      </dgm:t>
    </dgm:pt>
    <dgm:pt modelId="{A1DD70D1-491A-40DA-B2E7-F334A6537D2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Multi- </a:t>
          </a:r>
          <a:r>
            <a:rPr lang="en-US" dirty="0">
              <a:solidFill>
                <a:schemeClr val="tx1"/>
              </a:solidFill>
            </a:rPr>
            <a:t>pollutant emphasis</a:t>
          </a:r>
        </a:p>
      </dgm:t>
    </dgm:pt>
    <dgm:pt modelId="{C53D68CF-04BF-4DA9-8449-E3895B208D2A}" type="parTrans" cxnId="{E4B33AB8-98D7-4CF8-8CA8-3FE01208E17F}">
      <dgm:prSet/>
      <dgm:spPr/>
    </dgm:pt>
    <dgm:pt modelId="{FD4FEE0C-988F-4571-A952-EAB9B67F99C4}" type="sibTrans" cxnId="{E4B33AB8-98D7-4CF8-8CA8-3FE01208E17F}">
      <dgm:prSet/>
      <dgm:spPr/>
    </dgm:pt>
    <dgm:pt modelId="{3D95595B-BC6E-45D1-9BBE-85058FFC1CAB}" type="pres">
      <dgm:prSet presAssocID="{7597F8C6-B939-4DE9-B727-F5C141F6A843}" presName="diagram" presStyleCnt="0">
        <dgm:presLayoutVars>
          <dgm:dir/>
          <dgm:resizeHandles val="exact"/>
        </dgm:presLayoutVars>
      </dgm:prSet>
      <dgm:spPr/>
    </dgm:pt>
    <dgm:pt modelId="{6565F020-9C21-499D-BF53-39F884DACBE5}" type="pres">
      <dgm:prSet presAssocID="{0CFC5A0D-1F46-41F9-A7A8-2D909FADFEB2}" presName="node" presStyleLbl="node1" presStyleIdx="0" presStyleCnt="8">
        <dgm:presLayoutVars>
          <dgm:bulletEnabled val="1"/>
        </dgm:presLayoutVars>
      </dgm:prSet>
      <dgm:spPr/>
    </dgm:pt>
    <dgm:pt modelId="{A5B6BFBD-5FAD-4244-8391-4B97A26632F2}" type="pres">
      <dgm:prSet presAssocID="{1B9E0694-495A-45A4-A964-7C1981C842E0}" presName="sibTrans" presStyleCnt="0"/>
      <dgm:spPr/>
    </dgm:pt>
    <dgm:pt modelId="{8E5283A0-43A1-4200-9A10-5AC0E1615159}" type="pres">
      <dgm:prSet presAssocID="{447C60E2-8305-48F8-81FC-6D0F1C99CAAD}" presName="node" presStyleLbl="node1" presStyleIdx="1" presStyleCnt="8">
        <dgm:presLayoutVars>
          <dgm:bulletEnabled val="1"/>
        </dgm:presLayoutVars>
      </dgm:prSet>
      <dgm:spPr/>
    </dgm:pt>
    <dgm:pt modelId="{D4FA77B7-D945-4703-8EFC-6A6B80932F0A}" type="pres">
      <dgm:prSet presAssocID="{70488082-4706-4ED4-A2EB-B48EF2E7E5CD}" presName="sibTrans" presStyleCnt="0"/>
      <dgm:spPr/>
    </dgm:pt>
    <dgm:pt modelId="{504BE333-8068-46E3-A12B-97D2F1044C2C}" type="pres">
      <dgm:prSet presAssocID="{A1DD70D1-491A-40DA-B2E7-F334A6537D28}" presName="node" presStyleLbl="node1" presStyleIdx="2" presStyleCnt="8">
        <dgm:presLayoutVars>
          <dgm:bulletEnabled val="1"/>
        </dgm:presLayoutVars>
      </dgm:prSet>
      <dgm:spPr/>
    </dgm:pt>
    <dgm:pt modelId="{CB456029-4578-466B-BDED-B5AB42CF9A77}" type="pres">
      <dgm:prSet presAssocID="{FD4FEE0C-988F-4571-A952-EAB9B67F99C4}" presName="sibTrans" presStyleCnt="0"/>
      <dgm:spPr/>
    </dgm:pt>
    <dgm:pt modelId="{4DF75156-9DB9-41D3-B723-A7EA107B4F44}" type="pres">
      <dgm:prSet presAssocID="{634F3B54-AC11-494E-AFB3-710025C87838}" presName="node" presStyleLbl="node1" presStyleIdx="3" presStyleCnt="8">
        <dgm:presLayoutVars>
          <dgm:bulletEnabled val="1"/>
        </dgm:presLayoutVars>
      </dgm:prSet>
      <dgm:spPr/>
    </dgm:pt>
    <dgm:pt modelId="{4B78CD5E-D4D6-4B81-8D84-937BBD04D563}" type="pres">
      <dgm:prSet presAssocID="{48968768-3879-4DCC-B4E3-CC9CF9CCD1C2}" presName="sibTrans" presStyleCnt="0"/>
      <dgm:spPr/>
    </dgm:pt>
    <dgm:pt modelId="{FCD31206-C3C0-443A-B130-56162EFC7A71}" type="pres">
      <dgm:prSet presAssocID="{E7F94D2B-3518-4316-B8F9-5031CEB502B6}" presName="node" presStyleLbl="node1" presStyleIdx="4" presStyleCnt="8">
        <dgm:presLayoutVars>
          <dgm:bulletEnabled val="1"/>
        </dgm:presLayoutVars>
      </dgm:prSet>
      <dgm:spPr/>
    </dgm:pt>
    <dgm:pt modelId="{2226DCC4-2F9E-4564-82A0-9D1AA26B7BD5}" type="pres">
      <dgm:prSet presAssocID="{8FBEB067-27A8-48EA-A2E5-D0432DB13F74}" presName="sibTrans" presStyleCnt="0"/>
      <dgm:spPr/>
    </dgm:pt>
    <dgm:pt modelId="{B8A2B68F-93B8-4C40-968C-0F79A5844805}" type="pres">
      <dgm:prSet presAssocID="{224B89F5-956B-477E-B5AA-FDE66B6BE558}" presName="node" presStyleLbl="node1" presStyleIdx="5" presStyleCnt="8">
        <dgm:presLayoutVars>
          <dgm:bulletEnabled val="1"/>
        </dgm:presLayoutVars>
      </dgm:prSet>
      <dgm:spPr/>
    </dgm:pt>
    <dgm:pt modelId="{002FE7D0-3008-41ED-97BD-1A2687803F37}" type="pres">
      <dgm:prSet presAssocID="{0DC97FF8-E76E-4BFA-9BBE-7BB582B65FBD}" presName="sibTrans" presStyleCnt="0"/>
      <dgm:spPr/>
    </dgm:pt>
    <dgm:pt modelId="{AD5C2D4C-72BE-47A7-9E25-6561D8B03929}" type="pres">
      <dgm:prSet presAssocID="{ED1A27F7-D575-4BEF-8C09-E1DA5895ACEC}" presName="node" presStyleLbl="node1" presStyleIdx="6" presStyleCnt="8">
        <dgm:presLayoutVars>
          <dgm:bulletEnabled val="1"/>
        </dgm:presLayoutVars>
      </dgm:prSet>
      <dgm:spPr/>
    </dgm:pt>
    <dgm:pt modelId="{FF909E9E-1BA1-4CB2-AD7C-396591CB5936}" type="pres">
      <dgm:prSet presAssocID="{9852728E-87B7-4151-B188-461E7B12E040}" presName="sibTrans" presStyleCnt="0"/>
      <dgm:spPr/>
    </dgm:pt>
    <dgm:pt modelId="{6A1DE7C3-62BC-4032-BEDB-CC3401B56097}" type="pres">
      <dgm:prSet presAssocID="{3DE57A61-6367-4BC5-956E-5AF7F262F812}" presName="node" presStyleLbl="node1" presStyleIdx="7" presStyleCnt="8">
        <dgm:presLayoutVars>
          <dgm:bulletEnabled val="1"/>
        </dgm:presLayoutVars>
      </dgm:prSet>
      <dgm:spPr/>
    </dgm:pt>
  </dgm:ptLst>
  <dgm:cxnLst>
    <dgm:cxn modelId="{50EF4602-EC88-4E87-A6E6-84F7572B3684}" srcId="{7597F8C6-B939-4DE9-B727-F5C141F6A843}" destId="{3DE57A61-6367-4BC5-956E-5AF7F262F812}" srcOrd="7" destOrd="0" parTransId="{B8484370-669B-4E98-9171-EFA40AD9B360}" sibTransId="{C5393112-6D16-448E-8B7E-3248AFFF456F}"/>
    <dgm:cxn modelId="{85DCA807-42E6-463D-B88D-DBCD3637CFEC}" type="presOf" srcId="{0CFC5A0D-1F46-41F9-A7A8-2D909FADFEB2}" destId="{6565F020-9C21-499D-BF53-39F884DACBE5}" srcOrd="0" destOrd="0" presId="urn:microsoft.com/office/officeart/2005/8/layout/default"/>
    <dgm:cxn modelId="{0258EF0E-3594-4C37-B44E-2FBAC402F34B}" type="presOf" srcId="{ED1A27F7-D575-4BEF-8C09-E1DA5895ACEC}" destId="{AD5C2D4C-72BE-47A7-9E25-6561D8B03929}" srcOrd="0" destOrd="0" presId="urn:microsoft.com/office/officeart/2005/8/layout/default"/>
    <dgm:cxn modelId="{DE996E14-B130-49AE-A1DF-07C23B4E0A59}" srcId="{7597F8C6-B939-4DE9-B727-F5C141F6A843}" destId="{634F3B54-AC11-494E-AFB3-710025C87838}" srcOrd="3" destOrd="0" parTransId="{9EA902FB-D457-4403-8B46-F91A9E17CFC1}" sibTransId="{48968768-3879-4DCC-B4E3-CC9CF9CCD1C2}"/>
    <dgm:cxn modelId="{9F2D6D1B-C0C7-4DF2-B0A6-6EFEF58A25CF}" type="presOf" srcId="{634F3B54-AC11-494E-AFB3-710025C87838}" destId="{4DF75156-9DB9-41D3-B723-A7EA107B4F44}" srcOrd="0" destOrd="0" presId="urn:microsoft.com/office/officeart/2005/8/layout/default"/>
    <dgm:cxn modelId="{255E773F-AE50-4B67-9FA5-71CA5F4608AE}" type="presOf" srcId="{E7F94D2B-3518-4316-B8F9-5031CEB502B6}" destId="{FCD31206-C3C0-443A-B130-56162EFC7A71}" srcOrd="0" destOrd="0" presId="urn:microsoft.com/office/officeart/2005/8/layout/default"/>
    <dgm:cxn modelId="{2AF4895D-E882-46CC-8DCC-258802BF31B9}" srcId="{7597F8C6-B939-4DE9-B727-F5C141F6A843}" destId="{E7F94D2B-3518-4316-B8F9-5031CEB502B6}" srcOrd="4" destOrd="0" parTransId="{6B590E45-9269-4AE5-B689-A555B6071DAF}" sibTransId="{8FBEB067-27A8-48EA-A2E5-D0432DB13F74}"/>
    <dgm:cxn modelId="{A1629284-FDAA-4577-BC11-F512441AE839}" type="presOf" srcId="{A1DD70D1-491A-40DA-B2E7-F334A6537D28}" destId="{504BE333-8068-46E3-A12B-97D2F1044C2C}" srcOrd="0" destOrd="0" presId="urn:microsoft.com/office/officeart/2005/8/layout/default"/>
    <dgm:cxn modelId="{C0B120A4-BB1B-4887-9E56-9CA128F02CAD}" type="presOf" srcId="{224B89F5-956B-477E-B5AA-FDE66B6BE558}" destId="{B8A2B68F-93B8-4C40-968C-0F79A5844805}" srcOrd="0" destOrd="0" presId="urn:microsoft.com/office/officeart/2005/8/layout/default"/>
    <dgm:cxn modelId="{1D0B99B0-11B7-4CC3-AA43-291F39A4E282}" type="presOf" srcId="{447C60E2-8305-48F8-81FC-6D0F1C99CAAD}" destId="{8E5283A0-43A1-4200-9A10-5AC0E1615159}" srcOrd="0" destOrd="0" presId="urn:microsoft.com/office/officeart/2005/8/layout/default"/>
    <dgm:cxn modelId="{FC7BECB7-E22B-4885-A157-36A46937D8EA}" srcId="{7597F8C6-B939-4DE9-B727-F5C141F6A843}" destId="{ED1A27F7-D575-4BEF-8C09-E1DA5895ACEC}" srcOrd="6" destOrd="0" parTransId="{5957B27D-8B7A-4BD2-97E0-74BC464231E6}" sibTransId="{9852728E-87B7-4151-B188-461E7B12E040}"/>
    <dgm:cxn modelId="{E4B33AB8-98D7-4CF8-8CA8-3FE01208E17F}" srcId="{7597F8C6-B939-4DE9-B727-F5C141F6A843}" destId="{A1DD70D1-491A-40DA-B2E7-F334A6537D28}" srcOrd="2" destOrd="0" parTransId="{C53D68CF-04BF-4DA9-8449-E3895B208D2A}" sibTransId="{FD4FEE0C-988F-4571-A952-EAB9B67F99C4}"/>
    <dgm:cxn modelId="{891710BA-B666-4A96-8690-CCFB0F1A67AE}" srcId="{7597F8C6-B939-4DE9-B727-F5C141F6A843}" destId="{224B89F5-956B-477E-B5AA-FDE66B6BE558}" srcOrd="5" destOrd="0" parTransId="{A3F473C3-BD5F-4CA4-BA37-F9B07F0D7D7B}" sibTransId="{0DC97FF8-E76E-4BFA-9BBE-7BB582B65FBD}"/>
    <dgm:cxn modelId="{D59493BC-48E2-4781-8B1A-E4DC40E44B47}" type="presOf" srcId="{7597F8C6-B939-4DE9-B727-F5C141F6A843}" destId="{3D95595B-BC6E-45D1-9BBE-85058FFC1CAB}" srcOrd="0" destOrd="0" presId="urn:microsoft.com/office/officeart/2005/8/layout/default"/>
    <dgm:cxn modelId="{B7FE8FE2-4A95-4437-AF45-B847508EF3FB}" srcId="{7597F8C6-B939-4DE9-B727-F5C141F6A843}" destId="{0CFC5A0D-1F46-41F9-A7A8-2D909FADFEB2}" srcOrd="0" destOrd="0" parTransId="{1346463C-DE12-46FA-8312-B79FC65A38C0}" sibTransId="{1B9E0694-495A-45A4-A964-7C1981C842E0}"/>
    <dgm:cxn modelId="{4E0E5CE9-FA03-472F-A8A5-016ECD91FD5E}" type="presOf" srcId="{3DE57A61-6367-4BC5-956E-5AF7F262F812}" destId="{6A1DE7C3-62BC-4032-BEDB-CC3401B56097}" srcOrd="0" destOrd="0" presId="urn:microsoft.com/office/officeart/2005/8/layout/default"/>
    <dgm:cxn modelId="{24AB3BF4-E10C-44A5-9A85-BDEDB8BD3892}" srcId="{7597F8C6-B939-4DE9-B727-F5C141F6A843}" destId="{447C60E2-8305-48F8-81FC-6D0F1C99CAAD}" srcOrd="1" destOrd="0" parTransId="{07E2F0D0-E636-4268-8D4E-E012F0D91F7B}" sibTransId="{70488082-4706-4ED4-A2EB-B48EF2E7E5CD}"/>
    <dgm:cxn modelId="{4964CD48-9401-49EC-92EA-BA52E7F82050}" type="presParOf" srcId="{3D95595B-BC6E-45D1-9BBE-85058FFC1CAB}" destId="{6565F020-9C21-499D-BF53-39F884DACBE5}" srcOrd="0" destOrd="0" presId="urn:microsoft.com/office/officeart/2005/8/layout/default"/>
    <dgm:cxn modelId="{6ACDD297-49D9-4EAE-B6D8-CDBEBFC9ECCE}" type="presParOf" srcId="{3D95595B-BC6E-45D1-9BBE-85058FFC1CAB}" destId="{A5B6BFBD-5FAD-4244-8391-4B97A26632F2}" srcOrd="1" destOrd="0" presId="urn:microsoft.com/office/officeart/2005/8/layout/default"/>
    <dgm:cxn modelId="{F23A7C9D-2469-4A57-B94C-1A67307DFD26}" type="presParOf" srcId="{3D95595B-BC6E-45D1-9BBE-85058FFC1CAB}" destId="{8E5283A0-43A1-4200-9A10-5AC0E1615159}" srcOrd="2" destOrd="0" presId="urn:microsoft.com/office/officeart/2005/8/layout/default"/>
    <dgm:cxn modelId="{60A4FE47-120C-4B2D-B68E-793241B5A1E9}" type="presParOf" srcId="{3D95595B-BC6E-45D1-9BBE-85058FFC1CAB}" destId="{D4FA77B7-D945-4703-8EFC-6A6B80932F0A}" srcOrd="3" destOrd="0" presId="urn:microsoft.com/office/officeart/2005/8/layout/default"/>
    <dgm:cxn modelId="{9F6183AB-7C4E-4B54-8874-44B5CE633F78}" type="presParOf" srcId="{3D95595B-BC6E-45D1-9BBE-85058FFC1CAB}" destId="{504BE333-8068-46E3-A12B-97D2F1044C2C}" srcOrd="4" destOrd="0" presId="urn:microsoft.com/office/officeart/2005/8/layout/default"/>
    <dgm:cxn modelId="{5A63AFC2-3DBB-4573-AEDF-5CFBF40FCB18}" type="presParOf" srcId="{3D95595B-BC6E-45D1-9BBE-85058FFC1CAB}" destId="{CB456029-4578-466B-BDED-B5AB42CF9A77}" srcOrd="5" destOrd="0" presId="urn:microsoft.com/office/officeart/2005/8/layout/default"/>
    <dgm:cxn modelId="{C3C5DE3B-4056-42BD-8452-BE654BCEF32B}" type="presParOf" srcId="{3D95595B-BC6E-45D1-9BBE-85058FFC1CAB}" destId="{4DF75156-9DB9-41D3-B723-A7EA107B4F44}" srcOrd="6" destOrd="0" presId="urn:microsoft.com/office/officeart/2005/8/layout/default"/>
    <dgm:cxn modelId="{FB9D5004-9522-4296-A5CA-CA4BF919B06E}" type="presParOf" srcId="{3D95595B-BC6E-45D1-9BBE-85058FFC1CAB}" destId="{4B78CD5E-D4D6-4B81-8D84-937BBD04D563}" srcOrd="7" destOrd="0" presId="urn:microsoft.com/office/officeart/2005/8/layout/default"/>
    <dgm:cxn modelId="{FF31ECD9-F119-4259-9AA0-BFD92AA1AB72}" type="presParOf" srcId="{3D95595B-BC6E-45D1-9BBE-85058FFC1CAB}" destId="{FCD31206-C3C0-443A-B130-56162EFC7A71}" srcOrd="8" destOrd="0" presId="urn:microsoft.com/office/officeart/2005/8/layout/default"/>
    <dgm:cxn modelId="{A4B8F993-39BE-4076-A71A-A6136C346F8D}" type="presParOf" srcId="{3D95595B-BC6E-45D1-9BBE-85058FFC1CAB}" destId="{2226DCC4-2F9E-4564-82A0-9D1AA26B7BD5}" srcOrd="9" destOrd="0" presId="urn:microsoft.com/office/officeart/2005/8/layout/default"/>
    <dgm:cxn modelId="{230449BE-0E38-44CB-A870-A03FAF6BAD2A}" type="presParOf" srcId="{3D95595B-BC6E-45D1-9BBE-85058FFC1CAB}" destId="{B8A2B68F-93B8-4C40-968C-0F79A5844805}" srcOrd="10" destOrd="0" presId="urn:microsoft.com/office/officeart/2005/8/layout/default"/>
    <dgm:cxn modelId="{363DF792-8C85-4276-8DEB-BD5D594BCE8C}" type="presParOf" srcId="{3D95595B-BC6E-45D1-9BBE-85058FFC1CAB}" destId="{002FE7D0-3008-41ED-97BD-1A2687803F37}" srcOrd="11" destOrd="0" presId="urn:microsoft.com/office/officeart/2005/8/layout/default"/>
    <dgm:cxn modelId="{DD313A65-F9F9-46CF-B7B7-0AE2E2D68679}" type="presParOf" srcId="{3D95595B-BC6E-45D1-9BBE-85058FFC1CAB}" destId="{AD5C2D4C-72BE-47A7-9E25-6561D8B03929}" srcOrd="12" destOrd="0" presId="urn:microsoft.com/office/officeart/2005/8/layout/default"/>
    <dgm:cxn modelId="{2F11A628-069E-401E-B647-09410CF1A4DE}" type="presParOf" srcId="{3D95595B-BC6E-45D1-9BBE-85058FFC1CAB}" destId="{FF909E9E-1BA1-4CB2-AD7C-396591CB5936}" srcOrd="13" destOrd="0" presId="urn:microsoft.com/office/officeart/2005/8/layout/default"/>
    <dgm:cxn modelId="{460AC9B2-977D-476D-AE2E-8B82C88DE577}" type="presParOf" srcId="{3D95595B-BC6E-45D1-9BBE-85058FFC1CAB}" destId="{6A1DE7C3-62BC-4032-BEDB-CC3401B5609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B44E8-ABE9-4B74-98DA-5144511799D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6CD6AD-35E2-430C-872B-626BE99489B7}">
      <dgm:prSet custT="1"/>
      <dgm:spPr/>
      <dgm:t>
        <a:bodyPr/>
        <a:lstStyle/>
        <a:p>
          <a:r>
            <a:rPr lang="en-US" sz="2400"/>
            <a:t>Within one year, submit the initial “Path Forward” plan for the area, in consultation with EPA. </a:t>
          </a:r>
        </a:p>
      </dgm:t>
    </dgm:pt>
    <dgm:pt modelId="{F9612866-BAD1-4C05-AC54-09EBCD5F8547}" type="parTrans" cxnId="{DA013446-2C5A-4EA5-A00B-BD17964DBF24}">
      <dgm:prSet/>
      <dgm:spPr/>
      <dgm:t>
        <a:bodyPr/>
        <a:lstStyle/>
        <a:p>
          <a:endParaRPr lang="en-US"/>
        </a:p>
      </dgm:t>
    </dgm:pt>
    <dgm:pt modelId="{380D5D60-FAC1-4610-8CB4-6CB58D961539}" type="sibTrans" cxnId="{DA013446-2C5A-4EA5-A00B-BD17964DBF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BBF9955-A3CE-4343-B7D1-740088D0DB88}">
      <dgm:prSet custT="1"/>
      <dgm:spPr/>
      <dgm:t>
        <a:bodyPr/>
        <a:lstStyle/>
        <a:p>
          <a:r>
            <a:rPr lang="en-US" sz="2400"/>
            <a:t>Provide an annual Advance plan revision.</a:t>
          </a:r>
        </a:p>
      </dgm:t>
    </dgm:pt>
    <dgm:pt modelId="{C84CD8D1-E07B-44AB-925F-87610E87EE38}" type="parTrans" cxnId="{CA144F34-6BB3-4106-9C8B-3F4EB759D6C7}">
      <dgm:prSet/>
      <dgm:spPr/>
      <dgm:t>
        <a:bodyPr/>
        <a:lstStyle/>
        <a:p>
          <a:endParaRPr lang="en-US"/>
        </a:p>
      </dgm:t>
    </dgm:pt>
    <dgm:pt modelId="{0F391EAD-D864-47DC-8B74-ED7605038E63}" type="sibTrans" cxnId="{CA144F34-6BB3-4106-9C8B-3F4EB759D6C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1720302-E49E-4AF6-ADDE-AADAC6637E4B}">
      <dgm:prSet custT="1"/>
      <dgm:spPr/>
      <dgm:t>
        <a:bodyPr/>
        <a:lstStyle/>
        <a:p>
          <a:r>
            <a:rPr lang="en-US" sz="2400"/>
            <a:t>Identify your lead governmental organization(s).</a:t>
          </a:r>
        </a:p>
      </dgm:t>
    </dgm:pt>
    <dgm:pt modelId="{6D5C30C0-AE46-48E2-BAC3-C7E56874F295}" type="parTrans" cxnId="{FCA7C3F3-10D1-4DE7-825A-67D4B7502F9C}">
      <dgm:prSet/>
      <dgm:spPr/>
      <dgm:t>
        <a:bodyPr/>
        <a:lstStyle/>
        <a:p>
          <a:endParaRPr lang="en-US"/>
        </a:p>
      </dgm:t>
    </dgm:pt>
    <dgm:pt modelId="{84E8310A-8A2D-4287-AFD4-E797C9DD0CE9}" type="sibTrans" cxnId="{FCA7C3F3-10D1-4DE7-825A-67D4B7502F9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074AC7B-BF43-4DC8-977E-76C52331CD17}">
      <dgm:prSet custT="1"/>
      <dgm:spPr/>
      <dgm:t>
        <a:bodyPr/>
        <a:lstStyle/>
        <a:p>
          <a:r>
            <a:rPr lang="en-US" sz="2400"/>
            <a:t>Conduct stakeholder meetings and identify priority emission reductions.</a:t>
          </a:r>
        </a:p>
      </dgm:t>
    </dgm:pt>
    <dgm:pt modelId="{879743F8-DB7D-44B4-8455-49DC06A303DF}" type="parTrans" cxnId="{4C6603C8-F96B-400A-8CAE-FD99E01094C2}">
      <dgm:prSet/>
      <dgm:spPr/>
      <dgm:t>
        <a:bodyPr/>
        <a:lstStyle/>
        <a:p>
          <a:endParaRPr lang="en-US"/>
        </a:p>
      </dgm:t>
    </dgm:pt>
    <dgm:pt modelId="{91C4582D-11DE-4471-A903-D3CC736EFDEA}" type="sibTrans" cxnId="{4C6603C8-F96B-400A-8CAE-FD99E01094C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DD3B3B1-8F2C-47FF-A2AF-E11BC623B6BF}" type="pres">
      <dgm:prSet presAssocID="{460B44E8-ABE9-4B74-98DA-5144511799DC}" presName="Name0" presStyleCnt="0">
        <dgm:presLayoutVars>
          <dgm:animLvl val="lvl"/>
          <dgm:resizeHandles val="exact"/>
        </dgm:presLayoutVars>
      </dgm:prSet>
      <dgm:spPr/>
    </dgm:pt>
    <dgm:pt modelId="{3A662619-ADC4-47B1-B7CD-F210F9C5A021}" type="pres">
      <dgm:prSet presAssocID="{21720302-E49E-4AF6-ADDE-AADAC6637E4B}" presName="compositeNode" presStyleCnt="0">
        <dgm:presLayoutVars>
          <dgm:bulletEnabled val="1"/>
        </dgm:presLayoutVars>
      </dgm:prSet>
      <dgm:spPr/>
    </dgm:pt>
    <dgm:pt modelId="{4C1CAE89-E63F-4E76-A4A4-8BC49B8445A0}" type="pres">
      <dgm:prSet presAssocID="{21720302-E49E-4AF6-ADDE-AADAC6637E4B}" presName="bgRect" presStyleLbl="bgAccFollowNode1" presStyleIdx="0" presStyleCnt="4" custScaleX="100358" custScaleY="151701" custLinFactNeighborX="-96"/>
      <dgm:spPr/>
    </dgm:pt>
    <dgm:pt modelId="{69A8CDF6-021D-45A3-9637-3EBAB0F9BA1C}" type="pres">
      <dgm:prSet presAssocID="{84E8310A-8A2D-4287-AFD4-E797C9DD0CE9}" presName="sibTransNodeCircle" presStyleLbl="alignNode1" presStyleIdx="0" presStyleCnt="8" custScaleY="97558">
        <dgm:presLayoutVars>
          <dgm:chMax val="0"/>
          <dgm:bulletEnabled/>
        </dgm:presLayoutVars>
      </dgm:prSet>
      <dgm:spPr/>
    </dgm:pt>
    <dgm:pt modelId="{C22D5731-CE89-4DD8-A12F-D491EB8E6801}" type="pres">
      <dgm:prSet presAssocID="{21720302-E49E-4AF6-ADDE-AADAC6637E4B}" presName="bottomLine" presStyleLbl="alignNode1" presStyleIdx="1" presStyleCnt="8">
        <dgm:presLayoutVars/>
      </dgm:prSet>
      <dgm:spPr/>
    </dgm:pt>
    <dgm:pt modelId="{7F94E6E9-7A1B-42F4-AB7F-50C9009BD143}" type="pres">
      <dgm:prSet presAssocID="{21720302-E49E-4AF6-ADDE-AADAC6637E4B}" presName="nodeText" presStyleLbl="bgAccFollowNode1" presStyleIdx="0" presStyleCnt="4">
        <dgm:presLayoutVars>
          <dgm:bulletEnabled val="1"/>
        </dgm:presLayoutVars>
      </dgm:prSet>
      <dgm:spPr/>
    </dgm:pt>
    <dgm:pt modelId="{1F9EE033-65EA-4A5B-8081-53AA0BE6BD34}" type="pres">
      <dgm:prSet presAssocID="{84E8310A-8A2D-4287-AFD4-E797C9DD0CE9}" presName="sibTrans" presStyleCnt="0"/>
      <dgm:spPr/>
    </dgm:pt>
    <dgm:pt modelId="{267A42F3-F93E-4E38-A51F-7119A22AD885}" type="pres">
      <dgm:prSet presAssocID="{6074AC7B-BF43-4DC8-977E-76C52331CD17}" presName="compositeNode" presStyleCnt="0">
        <dgm:presLayoutVars>
          <dgm:bulletEnabled val="1"/>
        </dgm:presLayoutVars>
      </dgm:prSet>
      <dgm:spPr/>
    </dgm:pt>
    <dgm:pt modelId="{E82B3641-1590-43E2-B6CD-775B541A4D90}" type="pres">
      <dgm:prSet presAssocID="{6074AC7B-BF43-4DC8-977E-76C52331CD17}" presName="bgRect" presStyleLbl="bgAccFollowNode1" presStyleIdx="1" presStyleCnt="4" custScaleY="151701" custLinFactNeighborX="-1118" custLinFactNeighborY="-2968"/>
      <dgm:spPr/>
    </dgm:pt>
    <dgm:pt modelId="{6670B464-9F31-48B9-AA24-CD2DAFEFC67B}" type="pres">
      <dgm:prSet presAssocID="{91C4582D-11DE-4471-A903-D3CC736EFDE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F138E40E-4188-4AF7-A32C-87FFB0BE9B61}" type="pres">
      <dgm:prSet presAssocID="{6074AC7B-BF43-4DC8-977E-76C52331CD17}" presName="bottomLine" presStyleLbl="alignNode1" presStyleIdx="3" presStyleCnt="8" custScaleX="108935" custScaleY="2000000">
        <dgm:presLayoutVars/>
      </dgm:prSet>
      <dgm:spPr/>
    </dgm:pt>
    <dgm:pt modelId="{A40D313C-C443-48BD-9807-BDFB24B35485}" type="pres">
      <dgm:prSet presAssocID="{6074AC7B-BF43-4DC8-977E-76C52331CD17}" presName="nodeText" presStyleLbl="bgAccFollowNode1" presStyleIdx="1" presStyleCnt="4">
        <dgm:presLayoutVars>
          <dgm:bulletEnabled val="1"/>
        </dgm:presLayoutVars>
      </dgm:prSet>
      <dgm:spPr/>
    </dgm:pt>
    <dgm:pt modelId="{68B2358C-DC89-4F98-94DE-2FD3CA3A5C0C}" type="pres">
      <dgm:prSet presAssocID="{91C4582D-11DE-4471-A903-D3CC736EFDEA}" presName="sibTrans" presStyleCnt="0"/>
      <dgm:spPr/>
    </dgm:pt>
    <dgm:pt modelId="{245F21CF-69C7-4314-B6B1-D04FF83DF021}" type="pres">
      <dgm:prSet presAssocID="{A66CD6AD-35E2-430C-872B-626BE99489B7}" presName="compositeNode" presStyleCnt="0">
        <dgm:presLayoutVars>
          <dgm:bulletEnabled val="1"/>
        </dgm:presLayoutVars>
      </dgm:prSet>
      <dgm:spPr/>
    </dgm:pt>
    <dgm:pt modelId="{E5E7C72E-2F4C-4C55-911E-E37D8CB92E30}" type="pres">
      <dgm:prSet presAssocID="{A66CD6AD-35E2-430C-872B-626BE99489B7}" presName="bgRect" presStyleLbl="bgAccFollowNode1" presStyleIdx="2" presStyleCnt="4" custScaleY="151701" custLinFactNeighborX="3355" custLinFactNeighborY="5192"/>
      <dgm:spPr/>
    </dgm:pt>
    <dgm:pt modelId="{C19F8523-4748-4CBF-B284-45B697C640DB}" type="pres">
      <dgm:prSet presAssocID="{380D5D60-FAC1-4610-8CB4-6CB58D96153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A5699AB-9877-49D5-A0FC-DFA4D00EC0A8}" type="pres">
      <dgm:prSet presAssocID="{A66CD6AD-35E2-430C-872B-626BE99489B7}" presName="bottomLine" presStyleLbl="alignNode1" presStyleIdx="5" presStyleCnt="8">
        <dgm:presLayoutVars/>
      </dgm:prSet>
      <dgm:spPr/>
    </dgm:pt>
    <dgm:pt modelId="{EDA60C74-F23A-486C-8E86-1A00A112B330}" type="pres">
      <dgm:prSet presAssocID="{A66CD6AD-35E2-430C-872B-626BE99489B7}" presName="nodeText" presStyleLbl="bgAccFollowNode1" presStyleIdx="2" presStyleCnt="4">
        <dgm:presLayoutVars>
          <dgm:bulletEnabled val="1"/>
        </dgm:presLayoutVars>
      </dgm:prSet>
      <dgm:spPr/>
    </dgm:pt>
    <dgm:pt modelId="{C6A715DD-1867-4B7B-8433-A0C21AB111D1}" type="pres">
      <dgm:prSet presAssocID="{380D5D60-FAC1-4610-8CB4-6CB58D961539}" presName="sibTrans" presStyleCnt="0"/>
      <dgm:spPr/>
    </dgm:pt>
    <dgm:pt modelId="{088A13D5-87BB-4E00-AB00-55954D5CC737}" type="pres">
      <dgm:prSet presAssocID="{EBBF9955-A3CE-4343-B7D1-740088D0DB88}" presName="compositeNode" presStyleCnt="0">
        <dgm:presLayoutVars>
          <dgm:bulletEnabled val="1"/>
        </dgm:presLayoutVars>
      </dgm:prSet>
      <dgm:spPr/>
    </dgm:pt>
    <dgm:pt modelId="{881FD19E-908C-4BFF-90E3-F6E21C1A37D2}" type="pres">
      <dgm:prSet presAssocID="{EBBF9955-A3CE-4343-B7D1-740088D0DB88}" presName="bgRect" presStyleLbl="bgAccFollowNode1" presStyleIdx="3" presStyleCnt="4" custScaleY="151701"/>
      <dgm:spPr/>
    </dgm:pt>
    <dgm:pt modelId="{A4344B4F-C9CD-4856-AE8E-629DFD564487}" type="pres">
      <dgm:prSet presAssocID="{0F391EAD-D864-47DC-8B74-ED7605038E6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58128DE-C388-429E-92AA-78DADEF18D36}" type="pres">
      <dgm:prSet presAssocID="{EBBF9955-A3CE-4343-B7D1-740088D0DB88}" presName="bottomLine" presStyleLbl="alignNode1" presStyleIdx="7" presStyleCnt="8">
        <dgm:presLayoutVars/>
      </dgm:prSet>
      <dgm:spPr/>
    </dgm:pt>
    <dgm:pt modelId="{403442D3-3287-4A12-AF87-D1195D7E2D2E}" type="pres">
      <dgm:prSet presAssocID="{EBBF9955-A3CE-4343-B7D1-740088D0DB8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933B403-3824-4839-ADD6-BB9B45D07008}" type="presOf" srcId="{EBBF9955-A3CE-4343-B7D1-740088D0DB88}" destId="{403442D3-3287-4A12-AF87-D1195D7E2D2E}" srcOrd="1" destOrd="0" presId="urn:microsoft.com/office/officeart/2016/7/layout/BasicLinearProcessNumbered"/>
    <dgm:cxn modelId="{5C76560B-B940-4382-9BE1-C3733A1CB29F}" type="presOf" srcId="{EBBF9955-A3CE-4343-B7D1-740088D0DB88}" destId="{881FD19E-908C-4BFF-90E3-F6E21C1A37D2}" srcOrd="0" destOrd="0" presId="urn:microsoft.com/office/officeart/2016/7/layout/BasicLinearProcessNumbered"/>
    <dgm:cxn modelId="{CA144F34-6BB3-4106-9C8B-3F4EB759D6C7}" srcId="{460B44E8-ABE9-4B74-98DA-5144511799DC}" destId="{EBBF9955-A3CE-4343-B7D1-740088D0DB88}" srcOrd="3" destOrd="0" parTransId="{C84CD8D1-E07B-44AB-925F-87610E87EE38}" sibTransId="{0F391EAD-D864-47DC-8B74-ED7605038E63}"/>
    <dgm:cxn modelId="{6F024A60-420B-478A-B791-9B9355F558AE}" type="presOf" srcId="{91C4582D-11DE-4471-A903-D3CC736EFDEA}" destId="{6670B464-9F31-48B9-AA24-CD2DAFEFC67B}" srcOrd="0" destOrd="0" presId="urn:microsoft.com/office/officeart/2016/7/layout/BasicLinearProcessNumbered"/>
    <dgm:cxn modelId="{6D060D45-4F86-4CAD-8CEB-9180C7085CA6}" type="presOf" srcId="{6074AC7B-BF43-4DC8-977E-76C52331CD17}" destId="{A40D313C-C443-48BD-9807-BDFB24B35485}" srcOrd="1" destOrd="0" presId="urn:microsoft.com/office/officeart/2016/7/layout/BasicLinearProcessNumbered"/>
    <dgm:cxn modelId="{DA013446-2C5A-4EA5-A00B-BD17964DBF24}" srcId="{460B44E8-ABE9-4B74-98DA-5144511799DC}" destId="{A66CD6AD-35E2-430C-872B-626BE99489B7}" srcOrd="2" destOrd="0" parTransId="{F9612866-BAD1-4C05-AC54-09EBCD5F8547}" sibTransId="{380D5D60-FAC1-4610-8CB4-6CB58D961539}"/>
    <dgm:cxn modelId="{106CAA66-93F0-44AC-99AB-061264A8D6A8}" type="presOf" srcId="{A66CD6AD-35E2-430C-872B-626BE99489B7}" destId="{EDA60C74-F23A-486C-8E86-1A00A112B330}" srcOrd="1" destOrd="0" presId="urn:microsoft.com/office/officeart/2016/7/layout/BasicLinearProcessNumbered"/>
    <dgm:cxn modelId="{135EC385-EE1D-4E78-AF3B-8EE1484A13E7}" type="presOf" srcId="{84E8310A-8A2D-4287-AFD4-E797C9DD0CE9}" destId="{69A8CDF6-021D-45A3-9637-3EBAB0F9BA1C}" srcOrd="0" destOrd="0" presId="urn:microsoft.com/office/officeart/2016/7/layout/BasicLinearProcessNumbered"/>
    <dgm:cxn modelId="{F90C098D-9A9D-4674-8F3C-77F717D32C31}" type="presOf" srcId="{460B44E8-ABE9-4B74-98DA-5144511799DC}" destId="{3DD3B3B1-8F2C-47FF-A2AF-E11BC623B6BF}" srcOrd="0" destOrd="0" presId="urn:microsoft.com/office/officeart/2016/7/layout/BasicLinearProcessNumbered"/>
    <dgm:cxn modelId="{6A1CD58F-1F67-42AE-8015-99852329BA9E}" type="presOf" srcId="{21720302-E49E-4AF6-ADDE-AADAC6637E4B}" destId="{4C1CAE89-E63F-4E76-A4A4-8BC49B8445A0}" srcOrd="0" destOrd="0" presId="urn:microsoft.com/office/officeart/2016/7/layout/BasicLinearProcessNumbered"/>
    <dgm:cxn modelId="{3391A39C-217E-4850-8A26-3F4F6CA109F5}" type="presOf" srcId="{A66CD6AD-35E2-430C-872B-626BE99489B7}" destId="{E5E7C72E-2F4C-4C55-911E-E37D8CB92E30}" srcOrd="0" destOrd="0" presId="urn:microsoft.com/office/officeart/2016/7/layout/BasicLinearProcessNumbered"/>
    <dgm:cxn modelId="{93C8DAC1-8CA0-4FEA-B33A-AF02C1E6EDA1}" type="presOf" srcId="{0F391EAD-D864-47DC-8B74-ED7605038E63}" destId="{A4344B4F-C9CD-4856-AE8E-629DFD564487}" srcOrd="0" destOrd="0" presId="urn:microsoft.com/office/officeart/2016/7/layout/BasicLinearProcessNumbered"/>
    <dgm:cxn modelId="{4C6603C8-F96B-400A-8CAE-FD99E01094C2}" srcId="{460B44E8-ABE9-4B74-98DA-5144511799DC}" destId="{6074AC7B-BF43-4DC8-977E-76C52331CD17}" srcOrd="1" destOrd="0" parTransId="{879743F8-DB7D-44B4-8455-49DC06A303DF}" sibTransId="{91C4582D-11DE-4471-A903-D3CC736EFDEA}"/>
    <dgm:cxn modelId="{D60B1CC9-826D-48C5-83F6-7D410887BE36}" type="presOf" srcId="{6074AC7B-BF43-4DC8-977E-76C52331CD17}" destId="{E82B3641-1590-43E2-B6CD-775B541A4D90}" srcOrd="0" destOrd="0" presId="urn:microsoft.com/office/officeart/2016/7/layout/BasicLinearProcessNumbered"/>
    <dgm:cxn modelId="{999CF3D6-280B-4EFD-82CD-5046BB64B8ED}" type="presOf" srcId="{21720302-E49E-4AF6-ADDE-AADAC6637E4B}" destId="{7F94E6E9-7A1B-42F4-AB7F-50C9009BD143}" srcOrd="1" destOrd="0" presId="urn:microsoft.com/office/officeart/2016/7/layout/BasicLinearProcessNumbered"/>
    <dgm:cxn modelId="{F3BB7EE5-19F5-4910-B992-0F79CA48225D}" type="presOf" srcId="{380D5D60-FAC1-4610-8CB4-6CB58D961539}" destId="{C19F8523-4748-4CBF-B284-45B697C640DB}" srcOrd="0" destOrd="0" presId="urn:microsoft.com/office/officeart/2016/7/layout/BasicLinearProcessNumbered"/>
    <dgm:cxn modelId="{FCA7C3F3-10D1-4DE7-825A-67D4B7502F9C}" srcId="{460B44E8-ABE9-4B74-98DA-5144511799DC}" destId="{21720302-E49E-4AF6-ADDE-AADAC6637E4B}" srcOrd="0" destOrd="0" parTransId="{6D5C30C0-AE46-48E2-BAC3-C7E56874F295}" sibTransId="{84E8310A-8A2D-4287-AFD4-E797C9DD0CE9}"/>
    <dgm:cxn modelId="{2AFE71B2-9FDF-4CF1-968B-35396363BE2B}" type="presParOf" srcId="{3DD3B3B1-8F2C-47FF-A2AF-E11BC623B6BF}" destId="{3A662619-ADC4-47B1-B7CD-F210F9C5A021}" srcOrd="0" destOrd="0" presId="urn:microsoft.com/office/officeart/2016/7/layout/BasicLinearProcessNumbered"/>
    <dgm:cxn modelId="{5627286B-A6D8-43D1-88DB-E32954311492}" type="presParOf" srcId="{3A662619-ADC4-47B1-B7CD-F210F9C5A021}" destId="{4C1CAE89-E63F-4E76-A4A4-8BC49B8445A0}" srcOrd="0" destOrd="0" presId="urn:microsoft.com/office/officeart/2016/7/layout/BasicLinearProcessNumbered"/>
    <dgm:cxn modelId="{D14D25BB-C562-41CB-948C-6099AA837B5F}" type="presParOf" srcId="{3A662619-ADC4-47B1-B7CD-F210F9C5A021}" destId="{69A8CDF6-021D-45A3-9637-3EBAB0F9BA1C}" srcOrd="1" destOrd="0" presId="urn:microsoft.com/office/officeart/2016/7/layout/BasicLinearProcessNumbered"/>
    <dgm:cxn modelId="{39B5C797-106B-4662-B90E-FB834E43B016}" type="presParOf" srcId="{3A662619-ADC4-47B1-B7CD-F210F9C5A021}" destId="{C22D5731-CE89-4DD8-A12F-D491EB8E6801}" srcOrd="2" destOrd="0" presId="urn:microsoft.com/office/officeart/2016/7/layout/BasicLinearProcessNumbered"/>
    <dgm:cxn modelId="{9634413F-17E4-40AC-93BE-37ACCFDD217F}" type="presParOf" srcId="{3A662619-ADC4-47B1-B7CD-F210F9C5A021}" destId="{7F94E6E9-7A1B-42F4-AB7F-50C9009BD143}" srcOrd="3" destOrd="0" presId="urn:microsoft.com/office/officeart/2016/7/layout/BasicLinearProcessNumbered"/>
    <dgm:cxn modelId="{25EA8387-6721-4DDE-A911-1D4251134876}" type="presParOf" srcId="{3DD3B3B1-8F2C-47FF-A2AF-E11BC623B6BF}" destId="{1F9EE033-65EA-4A5B-8081-53AA0BE6BD34}" srcOrd="1" destOrd="0" presId="urn:microsoft.com/office/officeart/2016/7/layout/BasicLinearProcessNumbered"/>
    <dgm:cxn modelId="{2B670799-6692-4090-A140-C99E975A6523}" type="presParOf" srcId="{3DD3B3B1-8F2C-47FF-A2AF-E11BC623B6BF}" destId="{267A42F3-F93E-4E38-A51F-7119A22AD885}" srcOrd="2" destOrd="0" presId="urn:microsoft.com/office/officeart/2016/7/layout/BasicLinearProcessNumbered"/>
    <dgm:cxn modelId="{4F41BC10-ADB4-4721-9361-5788C34CEA67}" type="presParOf" srcId="{267A42F3-F93E-4E38-A51F-7119A22AD885}" destId="{E82B3641-1590-43E2-B6CD-775B541A4D90}" srcOrd="0" destOrd="0" presId="urn:microsoft.com/office/officeart/2016/7/layout/BasicLinearProcessNumbered"/>
    <dgm:cxn modelId="{1C325C2F-74B2-4A36-828D-2EE325B68FC0}" type="presParOf" srcId="{267A42F3-F93E-4E38-A51F-7119A22AD885}" destId="{6670B464-9F31-48B9-AA24-CD2DAFEFC67B}" srcOrd="1" destOrd="0" presId="urn:microsoft.com/office/officeart/2016/7/layout/BasicLinearProcessNumbered"/>
    <dgm:cxn modelId="{BEDD1B7C-506E-4241-B7F6-3FF5B59F67C5}" type="presParOf" srcId="{267A42F3-F93E-4E38-A51F-7119A22AD885}" destId="{F138E40E-4188-4AF7-A32C-87FFB0BE9B61}" srcOrd="2" destOrd="0" presId="urn:microsoft.com/office/officeart/2016/7/layout/BasicLinearProcessNumbered"/>
    <dgm:cxn modelId="{E75586DE-C137-41E4-BA69-E5F4CE49AA92}" type="presParOf" srcId="{267A42F3-F93E-4E38-A51F-7119A22AD885}" destId="{A40D313C-C443-48BD-9807-BDFB24B35485}" srcOrd="3" destOrd="0" presId="urn:microsoft.com/office/officeart/2016/7/layout/BasicLinearProcessNumbered"/>
    <dgm:cxn modelId="{19B86AAE-E45F-4CB1-8591-87912119C7CA}" type="presParOf" srcId="{3DD3B3B1-8F2C-47FF-A2AF-E11BC623B6BF}" destId="{68B2358C-DC89-4F98-94DE-2FD3CA3A5C0C}" srcOrd="3" destOrd="0" presId="urn:microsoft.com/office/officeart/2016/7/layout/BasicLinearProcessNumbered"/>
    <dgm:cxn modelId="{3A61E4B9-945C-4677-AD50-F05B9B2D1042}" type="presParOf" srcId="{3DD3B3B1-8F2C-47FF-A2AF-E11BC623B6BF}" destId="{245F21CF-69C7-4314-B6B1-D04FF83DF021}" srcOrd="4" destOrd="0" presId="urn:microsoft.com/office/officeart/2016/7/layout/BasicLinearProcessNumbered"/>
    <dgm:cxn modelId="{41A4A4C5-CD6F-4A17-B7C1-662CA6FFD377}" type="presParOf" srcId="{245F21CF-69C7-4314-B6B1-D04FF83DF021}" destId="{E5E7C72E-2F4C-4C55-911E-E37D8CB92E30}" srcOrd="0" destOrd="0" presId="urn:microsoft.com/office/officeart/2016/7/layout/BasicLinearProcessNumbered"/>
    <dgm:cxn modelId="{7215F24D-9BF4-4648-AEE3-C16F4E6CC5CE}" type="presParOf" srcId="{245F21CF-69C7-4314-B6B1-D04FF83DF021}" destId="{C19F8523-4748-4CBF-B284-45B697C640DB}" srcOrd="1" destOrd="0" presId="urn:microsoft.com/office/officeart/2016/7/layout/BasicLinearProcessNumbered"/>
    <dgm:cxn modelId="{1E64E541-38B4-4630-A5DF-9C4C3C785BE2}" type="presParOf" srcId="{245F21CF-69C7-4314-B6B1-D04FF83DF021}" destId="{DA5699AB-9877-49D5-A0FC-DFA4D00EC0A8}" srcOrd="2" destOrd="0" presId="urn:microsoft.com/office/officeart/2016/7/layout/BasicLinearProcessNumbered"/>
    <dgm:cxn modelId="{58CE15AF-4476-4977-8C23-0A92DF84EA53}" type="presParOf" srcId="{245F21CF-69C7-4314-B6B1-D04FF83DF021}" destId="{EDA60C74-F23A-486C-8E86-1A00A112B330}" srcOrd="3" destOrd="0" presId="urn:microsoft.com/office/officeart/2016/7/layout/BasicLinearProcessNumbered"/>
    <dgm:cxn modelId="{F934D4DA-088D-460F-92E6-797EB80A1124}" type="presParOf" srcId="{3DD3B3B1-8F2C-47FF-A2AF-E11BC623B6BF}" destId="{C6A715DD-1867-4B7B-8433-A0C21AB111D1}" srcOrd="5" destOrd="0" presId="urn:microsoft.com/office/officeart/2016/7/layout/BasicLinearProcessNumbered"/>
    <dgm:cxn modelId="{83470FE2-5F75-4AC9-ACB2-30E82CD29FCB}" type="presParOf" srcId="{3DD3B3B1-8F2C-47FF-A2AF-E11BC623B6BF}" destId="{088A13D5-87BB-4E00-AB00-55954D5CC737}" srcOrd="6" destOrd="0" presId="urn:microsoft.com/office/officeart/2016/7/layout/BasicLinearProcessNumbered"/>
    <dgm:cxn modelId="{FE554092-8D88-41B5-A17B-A5E65B074BE5}" type="presParOf" srcId="{088A13D5-87BB-4E00-AB00-55954D5CC737}" destId="{881FD19E-908C-4BFF-90E3-F6E21C1A37D2}" srcOrd="0" destOrd="0" presId="urn:microsoft.com/office/officeart/2016/7/layout/BasicLinearProcessNumbered"/>
    <dgm:cxn modelId="{9547A858-9109-4DBD-8550-B07A3B64DDF3}" type="presParOf" srcId="{088A13D5-87BB-4E00-AB00-55954D5CC737}" destId="{A4344B4F-C9CD-4856-AE8E-629DFD564487}" srcOrd="1" destOrd="0" presId="urn:microsoft.com/office/officeart/2016/7/layout/BasicLinearProcessNumbered"/>
    <dgm:cxn modelId="{A1B4664A-7D68-4E48-B869-B4E2B24E8DDD}" type="presParOf" srcId="{088A13D5-87BB-4E00-AB00-55954D5CC737}" destId="{558128DE-C388-429E-92AA-78DADEF18D36}" srcOrd="2" destOrd="0" presId="urn:microsoft.com/office/officeart/2016/7/layout/BasicLinearProcessNumbered"/>
    <dgm:cxn modelId="{06F1FFDF-2587-43AC-A93C-7080FCD187C9}" type="presParOf" srcId="{088A13D5-87BB-4E00-AB00-55954D5CC737}" destId="{403442D3-3287-4A12-AF87-D1195D7E2D2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4DE0C5-DA59-44CC-837F-BC664406E5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2A21A0-8747-4771-92D9-826465DAFEEC}">
      <dgm:prSet custT="1"/>
      <dgm:spPr/>
      <dgm:t>
        <a:bodyPr/>
        <a:lstStyle/>
        <a:p>
          <a:r>
            <a:rPr lang="en-US" sz="1700" kern="1200" dirty="0">
              <a:solidFill>
                <a:schemeClr val="tx1"/>
              </a:solidFill>
            </a:rPr>
            <a:t>Advance Program Tool that shows </a:t>
          </a:r>
          <a:r>
            <a:rPr lang="en-US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emissions</a:t>
          </a:r>
          <a:r>
            <a:rPr lang="en-US" sz="1700" kern="1200" dirty="0">
              <a:solidFill>
                <a:schemeClr val="tx1"/>
              </a:solidFill>
            </a:rPr>
            <a:t>, design values and air quality changes</a:t>
          </a:r>
        </a:p>
      </dgm:t>
    </dgm:pt>
    <dgm:pt modelId="{4E39E15E-8D82-470E-9556-9B04948E89E5}" type="parTrans" cxnId="{85F7B02A-0879-4CED-9FFD-E68B58A93C94}">
      <dgm:prSet/>
      <dgm:spPr/>
      <dgm:t>
        <a:bodyPr/>
        <a:lstStyle/>
        <a:p>
          <a:endParaRPr lang="en-US"/>
        </a:p>
      </dgm:t>
    </dgm:pt>
    <dgm:pt modelId="{51CC4AC3-78C7-4CA8-99F5-BED4966F26A3}" type="sibTrans" cxnId="{85F7B02A-0879-4CED-9FFD-E68B58A93C94}">
      <dgm:prSet/>
      <dgm:spPr/>
      <dgm:t>
        <a:bodyPr/>
        <a:lstStyle/>
        <a:p>
          <a:endParaRPr lang="en-US"/>
        </a:p>
      </dgm:t>
    </dgm:pt>
    <dgm:pt modelId="{DFEE042C-A440-454B-A5F8-DBC3578245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Advance Database that details programs and projects, metrics, EJ considerations, Climate consideration and pollutant reductions</a:t>
          </a:r>
        </a:p>
      </dgm:t>
    </dgm:pt>
    <dgm:pt modelId="{945125AB-5710-45BB-9639-9294C5807F65}" type="parTrans" cxnId="{4DD0A649-556E-4586-9D2C-2990DB191EC5}">
      <dgm:prSet/>
      <dgm:spPr/>
      <dgm:t>
        <a:bodyPr/>
        <a:lstStyle/>
        <a:p>
          <a:endParaRPr lang="en-US"/>
        </a:p>
      </dgm:t>
    </dgm:pt>
    <dgm:pt modelId="{19ED7BB1-77AD-4332-A347-7587F6903E23}" type="sibTrans" cxnId="{4DD0A649-556E-4586-9D2C-2990DB191EC5}">
      <dgm:prSet/>
      <dgm:spPr/>
      <dgm:t>
        <a:bodyPr/>
        <a:lstStyle/>
        <a:p>
          <a:endParaRPr lang="en-US"/>
        </a:p>
      </dgm:t>
    </dgm:pt>
    <dgm:pt modelId="{378A3652-7379-40A7-9EB5-8AD8AD86149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Monthly webinars and collaboration with other Advance areas</a:t>
          </a:r>
        </a:p>
      </dgm:t>
    </dgm:pt>
    <dgm:pt modelId="{B22379CA-B240-45DE-9E52-97F067400BFF}" type="parTrans" cxnId="{A09DF2FE-AA42-4906-AF1A-26EEA8E1F93E}">
      <dgm:prSet/>
      <dgm:spPr/>
      <dgm:t>
        <a:bodyPr/>
        <a:lstStyle/>
        <a:p>
          <a:endParaRPr lang="en-US"/>
        </a:p>
      </dgm:t>
    </dgm:pt>
    <dgm:pt modelId="{21FD7DD3-8A92-4252-9657-A7F0513260CF}" type="sibTrans" cxnId="{A09DF2FE-AA42-4906-AF1A-26EEA8E1F93E}">
      <dgm:prSet/>
      <dgm:spPr/>
      <dgm:t>
        <a:bodyPr/>
        <a:lstStyle/>
        <a:p>
          <a:endParaRPr lang="en-US"/>
        </a:p>
      </dgm:t>
    </dgm:pt>
    <dgm:pt modelId="{2D633BE8-8AE7-4504-9C12-7CB03D3B481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Streamlined reporting process</a:t>
          </a:r>
        </a:p>
      </dgm:t>
    </dgm:pt>
    <dgm:pt modelId="{C279C657-EEF1-49C4-A7A3-EA327FDD1037}" type="parTrans" cxnId="{BFFE2524-80DC-465E-9994-C0E3C5EF31A0}">
      <dgm:prSet/>
      <dgm:spPr/>
      <dgm:t>
        <a:bodyPr/>
        <a:lstStyle/>
        <a:p>
          <a:endParaRPr lang="en-US"/>
        </a:p>
      </dgm:t>
    </dgm:pt>
    <dgm:pt modelId="{BF561B28-275D-4A8A-BF2A-853A7DC8C6F3}" type="sibTrans" cxnId="{BFFE2524-80DC-465E-9994-C0E3C5EF31A0}">
      <dgm:prSet/>
      <dgm:spPr/>
      <dgm:t>
        <a:bodyPr/>
        <a:lstStyle/>
        <a:p>
          <a:endParaRPr lang="en-US"/>
        </a:p>
      </dgm:t>
    </dgm:pt>
    <dgm:pt modelId="{FD6C6843-B5B7-4217-B73E-CE9F6AEB874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Expanded community and stakeholder collaboration on clean air and related issues</a:t>
          </a:r>
        </a:p>
      </dgm:t>
    </dgm:pt>
    <dgm:pt modelId="{3EC50BCC-EB4D-44DB-8DB9-02101720E633}" type="parTrans" cxnId="{044DFA98-FCF6-47BC-BB70-A73E2F580BD7}">
      <dgm:prSet/>
      <dgm:spPr/>
      <dgm:t>
        <a:bodyPr/>
        <a:lstStyle/>
        <a:p>
          <a:endParaRPr lang="en-US"/>
        </a:p>
      </dgm:t>
    </dgm:pt>
    <dgm:pt modelId="{CB423312-EA55-4BFE-9A02-414FAF853753}" type="sibTrans" cxnId="{044DFA98-FCF6-47BC-BB70-A73E2F580BD7}">
      <dgm:prSet/>
      <dgm:spPr/>
      <dgm:t>
        <a:bodyPr/>
        <a:lstStyle/>
        <a:p>
          <a:endParaRPr lang="en-US"/>
        </a:p>
      </dgm:t>
    </dgm:pt>
    <dgm:pt modelId="{BC5E79A6-286B-434A-AE64-D71E32D741A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Website Redesign</a:t>
          </a:r>
        </a:p>
      </dgm:t>
    </dgm:pt>
    <dgm:pt modelId="{5EA2C788-23E9-4518-873D-0493EAC8DDEF}" type="parTrans" cxnId="{80CBE489-EC1F-4D1B-A239-513A344CC72C}">
      <dgm:prSet/>
      <dgm:spPr/>
      <dgm:t>
        <a:bodyPr/>
        <a:lstStyle/>
        <a:p>
          <a:endParaRPr lang="en-US"/>
        </a:p>
      </dgm:t>
    </dgm:pt>
    <dgm:pt modelId="{B13A84B6-2255-4C01-B1E2-80ECD37863AA}" type="sibTrans" cxnId="{80CBE489-EC1F-4D1B-A239-513A344CC72C}">
      <dgm:prSet/>
      <dgm:spPr/>
      <dgm:t>
        <a:bodyPr/>
        <a:lstStyle/>
        <a:p>
          <a:endParaRPr lang="en-US"/>
        </a:p>
      </dgm:t>
    </dgm:pt>
    <dgm:pt modelId="{DAF805FF-C855-4361-909F-B025A853D73E}" type="pres">
      <dgm:prSet presAssocID="{E04DE0C5-DA59-44CC-837F-BC664406E599}" presName="diagram" presStyleCnt="0">
        <dgm:presLayoutVars>
          <dgm:dir/>
          <dgm:resizeHandles val="exact"/>
        </dgm:presLayoutVars>
      </dgm:prSet>
      <dgm:spPr/>
    </dgm:pt>
    <dgm:pt modelId="{7ABDE2AA-92EA-48DD-97E7-EC24852B47AA}" type="pres">
      <dgm:prSet presAssocID="{B22A21A0-8747-4771-92D9-826465DAFEEC}" presName="node" presStyleLbl="node1" presStyleIdx="0" presStyleCnt="6" custScaleX="98895" custLinFactX="9919" custLinFactNeighborX="100000" custLinFactNeighborY="10217">
        <dgm:presLayoutVars>
          <dgm:bulletEnabled val="1"/>
        </dgm:presLayoutVars>
      </dgm:prSet>
      <dgm:spPr/>
    </dgm:pt>
    <dgm:pt modelId="{56799E35-8037-44BD-AC53-0A5E110CFC28}" type="pres">
      <dgm:prSet presAssocID="{51CC4AC3-78C7-4CA8-99F5-BED4966F26A3}" presName="sibTrans" presStyleCnt="0"/>
      <dgm:spPr/>
    </dgm:pt>
    <dgm:pt modelId="{003067B9-11A9-4852-9DA2-ED8AD1A3E015}" type="pres">
      <dgm:prSet presAssocID="{2D633BE8-8AE7-4504-9C12-7CB03D3B481C}" presName="node" presStyleLbl="node1" presStyleIdx="1" presStyleCnt="6" custScaleX="96553" custScaleY="94080" custLinFactX="-8840" custLinFactNeighborX="-100000" custLinFactNeighborY="3479">
        <dgm:presLayoutVars>
          <dgm:bulletEnabled val="1"/>
        </dgm:presLayoutVars>
      </dgm:prSet>
      <dgm:spPr/>
    </dgm:pt>
    <dgm:pt modelId="{346B0F20-B54D-4A1D-A492-B6C825F55362}" type="pres">
      <dgm:prSet presAssocID="{BF561B28-275D-4A8A-BF2A-853A7DC8C6F3}" presName="sibTrans" presStyleCnt="0"/>
      <dgm:spPr/>
    </dgm:pt>
    <dgm:pt modelId="{3C068264-47E7-4456-B93B-B748F27A0AC7}" type="pres">
      <dgm:prSet presAssocID="{DFEE042C-A440-454B-A5F8-DBC357824590}" presName="node" presStyleLbl="node1" presStyleIdx="2" presStyleCnt="6">
        <dgm:presLayoutVars>
          <dgm:bulletEnabled val="1"/>
        </dgm:presLayoutVars>
      </dgm:prSet>
      <dgm:spPr/>
    </dgm:pt>
    <dgm:pt modelId="{D350B021-CA23-47E9-92A4-900867C059CC}" type="pres">
      <dgm:prSet presAssocID="{19ED7BB1-77AD-4332-A347-7587F6903E23}" presName="sibTrans" presStyleCnt="0"/>
      <dgm:spPr/>
    </dgm:pt>
    <dgm:pt modelId="{43F48E2B-3CF2-4C6B-96E2-652A3B76F378}" type="pres">
      <dgm:prSet presAssocID="{378A3652-7379-40A7-9EB5-8AD8AD86149C}" presName="node" presStyleLbl="node1" presStyleIdx="3" presStyleCnt="6">
        <dgm:presLayoutVars>
          <dgm:bulletEnabled val="1"/>
        </dgm:presLayoutVars>
      </dgm:prSet>
      <dgm:spPr/>
    </dgm:pt>
    <dgm:pt modelId="{BF9FA0DC-9E51-46C5-94D9-E0210E60F303}" type="pres">
      <dgm:prSet presAssocID="{21FD7DD3-8A92-4252-9657-A7F0513260CF}" presName="sibTrans" presStyleCnt="0"/>
      <dgm:spPr/>
    </dgm:pt>
    <dgm:pt modelId="{89564615-BB6E-4B07-9E80-F8810F34BDF8}" type="pres">
      <dgm:prSet presAssocID="{FD6C6843-B5B7-4217-B73E-CE9F6AEB874A}" presName="node" presStyleLbl="node1" presStyleIdx="4" presStyleCnt="6">
        <dgm:presLayoutVars>
          <dgm:bulletEnabled val="1"/>
        </dgm:presLayoutVars>
      </dgm:prSet>
      <dgm:spPr/>
    </dgm:pt>
    <dgm:pt modelId="{1C9F78BA-D7D8-4E54-A8F5-7C0727652774}" type="pres">
      <dgm:prSet presAssocID="{CB423312-EA55-4BFE-9A02-414FAF853753}" presName="sibTrans" presStyleCnt="0"/>
      <dgm:spPr/>
    </dgm:pt>
    <dgm:pt modelId="{AF3F714D-4546-4F36-BD98-B7739E879191}" type="pres">
      <dgm:prSet presAssocID="{BC5E79A6-286B-434A-AE64-D71E32D741A7}" presName="node" presStyleLbl="node1" presStyleIdx="5" presStyleCnt="6">
        <dgm:presLayoutVars>
          <dgm:bulletEnabled val="1"/>
        </dgm:presLayoutVars>
      </dgm:prSet>
      <dgm:spPr/>
    </dgm:pt>
  </dgm:ptLst>
  <dgm:cxnLst>
    <dgm:cxn modelId="{A4C8F713-8D8E-444A-B823-4937B656025B}" type="presOf" srcId="{DFEE042C-A440-454B-A5F8-DBC357824590}" destId="{3C068264-47E7-4456-B93B-B748F27A0AC7}" srcOrd="0" destOrd="0" presId="urn:microsoft.com/office/officeart/2005/8/layout/default"/>
    <dgm:cxn modelId="{BFFE2524-80DC-465E-9994-C0E3C5EF31A0}" srcId="{E04DE0C5-DA59-44CC-837F-BC664406E599}" destId="{2D633BE8-8AE7-4504-9C12-7CB03D3B481C}" srcOrd="1" destOrd="0" parTransId="{C279C657-EEF1-49C4-A7A3-EA327FDD1037}" sibTransId="{BF561B28-275D-4A8A-BF2A-853A7DC8C6F3}"/>
    <dgm:cxn modelId="{85F7B02A-0879-4CED-9FFD-E68B58A93C94}" srcId="{E04DE0C5-DA59-44CC-837F-BC664406E599}" destId="{B22A21A0-8747-4771-92D9-826465DAFEEC}" srcOrd="0" destOrd="0" parTransId="{4E39E15E-8D82-470E-9556-9B04948E89E5}" sibTransId="{51CC4AC3-78C7-4CA8-99F5-BED4966F26A3}"/>
    <dgm:cxn modelId="{0BE64661-4187-400F-B29D-40BB6136F66D}" type="presOf" srcId="{FD6C6843-B5B7-4217-B73E-CE9F6AEB874A}" destId="{89564615-BB6E-4B07-9E80-F8810F34BDF8}" srcOrd="0" destOrd="0" presId="urn:microsoft.com/office/officeart/2005/8/layout/default"/>
    <dgm:cxn modelId="{4DD0A649-556E-4586-9D2C-2990DB191EC5}" srcId="{E04DE0C5-DA59-44CC-837F-BC664406E599}" destId="{DFEE042C-A440-454B-A5F8-DBC357824590}" srcOrd="2" destOrd="0" parTransId="{945125AB-5710-45BB-9639-9294C5807F65}" sibTransId="{19ED7BB1-77AD-4332-A347-7587F6903E23}"/>
    <dgm:cxn modelId="{52F9D769-CF1E-431A-B71F-B21232D8840C}" type="presOf" srcId="{BC5E79A6-286B-434A-AE64-D71E32D741A7}" destId="{AF3F714D-4546-4F36-BD98-B7739E879191}" srcOrd="0" destOrd="0" presId="urn:microsoft.com/office/officeart/2005/8/layout/default"/>
    <dgm:cxn modelId="{3AB85158-44A1-4FA1-B928-1496560FCA15}" type="presOf" srcId="{378A3652-7379-40A7-9EB5-8AD8AD86149C}" destId="{43F48E2B-3CF2-4C6B-96E2-652A3B76F378}" srcOrd="0" destOrd="0" presId="urn:microsoft.com/office/officeart/2005/8/layout/default"/>
    <dgm:cxn modelId="{07B23E7D-5591-4CD4-B224-2B6A6DD0A27A}" type="presOf" srcId="{B22A21A0-8747-4771-92D9-826465DAFEEC}" destId="{7ABDE2AA-92EA-48DD-97E7-EC24852B47AA}" srcOrd="0" destOrd="0" presId="urn:microsoft.com/office/officeart/2005/8/layout/default"/>
    <dgm:cxn modelId="{80CBE489-EC1F-4D1B-A239-513A344CC72C}" srcId="{E04DE0C5-DA59-44CC-837F-BC664406E599}" destId="{BC5E79A6-286B-434A-AE64-D71E32D741A7}" srcOrd="5" destOrd="0" parTransId="{5EA2C788-23E9-4518-873D-0493EAC8DDEF}" sibTransId="{B13A84B6-2255-4C01-B1E2-80ECD37863AA}"/>
    <dgm:cxn modelId="{80B88498-9148-4D15-B85A-FBED5F26D679}" type="presOf" srcId="{E04DE0C5-DA59-44CC-837F-BC664406E599}" destId="{DAF805FF-C855-4361-909F-B025A853D73E}" srcOrd="0" destOrd="0" presId="urn:microsoft.com/office/officeart/2005/8/layout/default"/>
    <dgm:cxn modelId="{044DFA98-FCF6-47BC-BB70-A73E2F580BD7}" srcId="{E04DE0C5-DA59-44CC-837F-BC664406E599}" destId="{FD6C6843-B5B7-4217-B73E-CE9F6AEB874A}" srcOrd="4" destOrd="0" parTransId="{3EC50BCC-EB4D-44DB-8DB9-02101720E633}" sibTransId="{CB423312-EA55-4BFE-9A02-414FAF853753}"/>
    <dgm:cxn modelId="{ADC77FE9-CE40-4564-8AA8-52B2CE093CD4}" type="presOf" srcId="{2D633BE8-8AE7-4504-9C12-7CB03D3B481C}" destId="{003067B9-11A9-4852-9DA2-ED8AD1A3E015}" srcOrd="0" destOrd="0" presId="urn:microsoft.com/office/officeart/2005/8/layout/default"/>
    <dgm:cxn modelId="{A09DF2FE-AA42-4906-AF1A-26EEA8E1F93E}" srcId="{E04DE0C5-DA59-44CC-837F-BC664406E599}" destId="{378A3652-7379-40A7-9EB5-8AD8AD86149C}" srcOrd="3" destOrd="0" parTransId="{B22379CA-B240-45DE-9E52-97F067400BFF}" sibTransId="{21FD7DD3-8A92-4252-9657-A7F0513260CF}"/>
    <dgm:cxn modelId="{44C2C77B-CCDC-4405-8176-A6E22A1E6A39}" type="presParOf" srcId="{DAF805FF-C855-4361-909F-B025A853D73E}" destId="{7ABDE2AA-92EA-48DD-97E7-EC24852B47AA}" srcOrd="0" destOrd="0" presId="urn:microsoft.com/office/officeart/2005/8/layout/default"/>
    <dgm:cxn modelId="{70AB130E-7650-42CC-887E-79D9410E38E7}" type="presParOf" srcId="{DAF805FF-C855-4361-909F-B025A853D73E}" destId="{56799E35-8037-44BD-AC53-0A5E110CFC28}" srcOrd="1" destOrd="0" presId="urn:microsoft.com/office/officeart/2005/8/layout/default"/>
    <dgm:cxn modelId="{BF0DE379-6F74-4CB6-82D1-41F39F738BF9}" type="presParOf" srcId="{DAF805FF-C855-4361-909F-B025A853D73E}" destId="{003067B9-11A9-4852-9DA2-ED8AD1A3E015}" srcOrd="2" destOrd="0" presId="urn:microsoft.com/office/officeart/2005/8/layout/default"/>
    <dgm:cxn modelId="{A60D3326-4093-4579-B28B-76E822CBDE2E}" type="presParOf" srcId="{DAF805FF-C855-4361-909F-B025A853D73E}" destId="{346B0F20-B54D-4A1D-A492-B6C825F55362}" srcOrd="3" destOrd="0" presId="urn:microsoft.com/office/officeart/2005/8/layout/default"/>
    <dgm:cxn modelId="{3372D6DB-44E4-4EB2-B9E9-C37EA1B86E00}" type="presParOf" srcId="{DAF805FF-C855-4361-909F-B025A853D73E}" destId="{3C068264-47E7-4456-B93B-B748F27A0AC7}" srcOrd="4" destOrd="0" presId="urn:microsoft.com/office/officeart/2005/8/layout/default"/>
    <dgm:cxn modelId="{EBAA4037-75A4-47FD-B663-AE93E5EF0A8F}" type="presParOf" srcId="{DAF805FF-C855-4361-909F-B025A853D73E}" destId="{D350B021-CA23-47E9-92A4-900867C059CC}" srcOrd="5" destOrd="0" presId="urn:microsoft.com/office/officeart/2005/8/layout/default"/>
    <dgm:cxn modelId="{3830BBC0-FBBD-43C2-8E4C-C70343A78281}" type="presParOf" srcId="{DAF805FF-C855-4361-909F-B025A853D73E}" destId="{43F48E2B-3CF2-4C6B-96E2-652A3B76F378}" srcOrd="6" destOrd="0" presId="urn:microsoft.com/office/officeart/2005/8/layout/default"/>
    <dgm:cxn modelId="{CDEB92A2-4B9A-4D86-B319-B3F3EB0C5764}" type="presParOf" srcId="{DAF805FF-C855-4361-909F-B025A853D73E}" destId="{BF9FA0DC-9E51-46C5-94D9-E0210E60F303}" srcOrd="7" destOrd="0" presId="urn:microsoft.com/office/officeart/2005/8/layout/default"/>
    <dgm:cxn modelId="{39F148CA-F63E-450E-BEAC-428FE22ADB69}" type="presParOf" srcId="{DAF805FF-C855-4361-909F-B025A853D73E}" destId="{89564615-BB6E-4B07-9E80-F8810F34BDF8}" srcOrd="8" destOrd="0" presId="urn:microsoft.com/office/officeart/2005/8/layout/default"/>
    <dgm:cxn modelId="{8948764E-D513-4C92-8CDB-666F8FA140FA}" type="presParOf" srcId="{DAF805FF-C855-4361-909F-B025A853D73E}" destId="{1C9F78BA-D7D8-4E54-A8F5-7C0727652774}" srcOrd="9" destOrd="0" presId="urn:microsoft.com/office/officeart/2005/8/layout/default"/>
    <dgm:cxn modelId="{F7498470-93F2-4D7B-A922-6325BA2032B0}" type="presParOf" srcId="{DAF805FF-C855-4361-909F-B025A853D73E}" destId="{AF3F714D-4546-4F36-BD98-B7739E8791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7BB87-0DA3-450E-8DE7-87AE9C6996E9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A446724-E25E-4E60-9265-405CAF7D1D19}">
      <dgm:prSet/>
      <dgm:spPr/>
      <dgm:t>
        <a:bodyPr/>
        <a:lstStyle/>
        <a:p>
          <a:r>
            <a:rPr lang="en-US"/>
            <a:t>Very significant health effects caused by or likely caused by exposure to PM2.5, esp. compared to O3</a:t>
          </a:r>
        </a:p>
      </dgm:t>
    </dgm:pt>
    <dgm:pt modelId="{74BFB7AB-9938-4EFF-A3DD-9EDC219ACA8A}" type="parTrans" cxnId="{9216F0B0-AD97-4705-8455-D6017F403AE8}">
      <dgm:prSet/>
      <dgm:spPr/>
      <dgm:t>
        <a:bodyPr/>
        <a:lstStyle/>
        <a:p>
          <a:endParaRPr lang="en-US"/>
        </a:p>
      </dgm:t>
    </dgm:pt>
    <dgm:pt modelId="{5DDD7D7F-EC3B-4828-8BD4-659AE9B90CCD}" type="sibTrans" cxnId="{9216F0B0-AD97-4705-8455-D6017F403AE8}">
      <dgm:prSet/>
      <dgm:spPr/>
      <dgm:t>
        <a:bodyPr/>
        <a:lstStyle/>
        <a:p>
          <a:endParaRPr lang="en-US"/>
        </a:p>
      </dgm:t>
    </dgm:pt>
    <dgm:pt modelId="{AB88556F-B286-4F87-9550-A05870FBB41B}">
      <dgm:prSet/>
      <dgm:spPr/>
      <dgm:t>
        <a:bodyPr/>
        <a:lstStyle/>
        <a:p>
          <a:r>
            <a:rPr lang="en-US"/>
            <a:t>Lack of clear harm thresholds for exposure to PM2.5</a:t>
          </a:r>
        </a:p>
      </dgm:t>
    </dgm:pt>
    <dgm:pt modelId="{FEF5233F-B6EF-4C5E-A7B9-483F4F99E39D}" type="parTrans" cxnId="{F1B09B59-B356-48CD-822F-DDD7E820BD94}">
      <dgm:prSet/>
      <dgm:spPr/>
      <dgm:t>
        <a:bodyPr/>
        <a:lstStyle/>
        <a:p>
          <a:endParaRPr lang="en-US"/>
        </a:p>
      </dgm:t>
    </dgm:pt>
    <dgm:pt modelId="{732DFCC2-6B69-4E89-BD81-903D3453A6EA}" type="sibTrans" cxnId="{F1B09B59-B356-48CD-822F-DDD7E820BD94}">
      <dgm:prSet/>
      <dgm:spPr/>
      <dgm:t>
        <a:bodyPr/>
        <a:lstStyle/>
        <a:p>
          <a:endParaRPr lang="en-US"/>
        </a:p>
      </dgm:t>
    </dgm:pt>
    <dgm:pt modelId="{90410AF1-04D9-44E2-90A4-BA9E2D6118BB}">
      <dgm:prSet/>
      <dgm:spPr/>
      <dgm:t>
        <a:bodyPr/>
        <a:lstStyle/>
        <a:p>
          <a:r>
            <a:rPr lang="en-US"/>
            <a:t>Disproportionate exposure by race/ethnicity and socioeconomic status</a:t>
          </a:r>
        </a:p>
      </dgm:t>
    </dgm:pt>
    <dgm:pt modelId="{12E59EA3-EF64-432E-8C1B-F85DC0147635}" type="parTrans" cxnId="{D92F3B7D-FF38-4D64-B84C-CA3681287641}">
      <dgm:prSet/>
      <dgm:spPr/>
      <dgm:t>
        <a:bodyPr/>
        <a:lstStyle/>
        <a:p>
          <a:endParaRPr lang="en-US"/>
        </a:p>
      </dgm:t>
    </dgm:pt>
    <dgm:pt modelId="{F3FFA01D-E3CB-4D2C-925B-184D076CE95B}" type="sibTrans" cxnId="{D92F3B7D-FF38-4D64-B84C-CA3681287641}">
      <dgm:prSet/>
      <dgm:spPr/>
      <dgm:t>
        <a:bodyPr/>
        <a:lstStyle/>
        <a:p>
          <a:endParaRPr lang="en-US"/>
        </a:p>
      </dgm:t>
    </dgm:pt>
    <dgm:pt modelId="{F5418571-5D5E-4F76-BD94-DA9617E3C559}" type="pres">
      <dgm:prSet presAssocID="{CEA7BB87-0DA3-450E-8DE7-87AE9C6996E9}" presName="vert0" presStyleCnt="0">
        <dgm:presLayoutVars>
          <dgm:dir/>
          <dgm:animOne val="branch"/>
          <dgm:animLvl val="lvl"/>
        </dgm:presLayoutVars>
      </dgm:prSet>
      <dgm:spPr/>
    </dgm:pt>
    <dgm:pt modelId="{37B8778B-A86E-4584-A2DE-6E7AE9DEE143}" type="pres">
      <dgm:prSet presAssocID="{2A446724-E25E-4E60-9265-405CAF7D1D19}" presName="thickLine" presStyleLbl="alignNode1" presStyleIdx="0" presStyleCnt="3"/>
      <dgm:spPr/>
    </dgm:pt>
    <dgm:pt modelId="{1A68189F-D953-4C7B-AF55-52FC3F404381}" type="pres">
      <dgm:prSet presAssocID="{2A446724-E25E-4E60-9265-405CAF7D1D19}" presName="horz1" presStyleCnt="0"/>
      <dgm:spPr/>
    </dgm:pt>
    <dgm:pt modelId="{227387C7-CA3C-4195-BAA8-42D4EF04C102}" type="pres">
      <dgm:prSet presAssocID="{2A446724-E25E-4E60-9265-405CAF7D1D19}" presName="tx1" presStyleLbl="revTx" presStyleIdx="0" presStyleCnt="3"/>
      <dgm:spPr/>
    </dgm:pt>
    <dgm:pt modelId="{7F862334-5030-4662-A7EF-59201859A977}" type="pres">
      <dgm:prSet presAssocID="{2A446724-E25E-4E60-9265-405CAF7D1D19}" presName="vert1" presStyleCnt="0"/>
      <dgm:spPr/>
    </dgm:pt>
    <dgm:pt modelId="{554EFFAB-8F2F-40D5-9F71-3284AD2CAC24}" type="pres">
      <dgm:prSet presAssocID="{AB88556F-B286-4F87-9550-A05870FBB41B}" presName="thickLine" presStyleLbl="alignNode1" presStyleIdx="1" presStyleCnt="3"/>
      <dgm:spPr/>
    </dgm:pt>
    <dgm:pt modelId="{092E1790-32C8-4CA3-8D33-5AE9C21FDE02}" type="pres">
      <dgm:prSet presAssocID="{AB88556F-B286-4F87-9550-A05870FBB41B}" presName="horz1" presStyleCnt="0"/>
      <dgm:spPr/>
    </dgm:pt>
    <dgm:pt modelId="{E741F78D-0CF6-4473-8E83-418B52D3EA9B}" type="pres">
      <dgm:prSet presAssocID="{AB88556F-B286-4F87-9550-A05870FBB41B}" presName="tx1" presStyleLbl="revTx" presStyleIdx="1" presStyleCnt="3"/>
      <dgm:spPr/>
    </dgm:pt>
    <dgm:pt modelId="{3E672B13-8730-4415-AC2F-A37468EA37DB}" type="pres">
      <dgm:prSet presAssocID="{AB88556F-B286-4F87-9550-A05870FBB41B}" presName="vert1" presStyleCnt="0"/>
      <dgm:spPr/>
    </dgm:pt>
    <dgm:pt modelId="{B4606AC7-CA34-4175-94D2-B0824B5E7D6D}" type="pres">
      <dgm:prSet presAssocID="{90410AF1-04D9-44E2-90A4-BA9E2D6118BB}" presName="thickLine" presStyleLbl="alignNode1" presStyleIdx="2" presStyleCnt="3"/>
      <dgm:spPr/>
    </dgm:pt>
    <dgm:pt modelId="{1196F756-A81B-4BF3-B6BA-029E33B63645}" type="pres">
      <dgm:prSet presAssocID="{90410AF1-04D9-44E2-90A4-BA9E2D6118BB}" presName="horz1" presStyleCnt="0"/>
      <dgm:spPr/>
    </dgm:pt>
    <dgm:pt modelId="{D03FE81B-8A2E-438A-8B89-81BBECB1B8F6}" type="pres">
      <dgm:prSet presAssocID="{90410AF1-04D9-44E2-90A4-BA9E2D6118BB}" presName="tx1" presStyleLbl="revTx" presStyleIdx="2" presStyleCnt="3"/>
      <dgm:spPr/>
    </dgm:pt>
    <dgm:pt modelId="{B98EE371-C6D7-4A9A-8127-DCFD043168D7}" type="pres">
      <dgm:prSet presAssocID="{90410AF1-04D9-44E2-90A4-BA9E2D6118BB}" presName="vert1" presStyleCnt="0"/>
      <dgm:spPr/>
    </dgm:pt>
  </dgm:ptLst>
  <dgm:cxnLst>
    <dgm:cxn modelId="{4AC83925-90D0-440E-8019-3EC002DDE39A}" type="presOf" srcId="{90410AF1-04D9-44E2-90A4-BA9E2D6118BB}" destId="{D03FE81B-8A2E-438A-8B89-81BBECB1B8F6}" srcOrd="0" destOrd="0" presId="urn:microsoft.com/office/officeart/2008/layout/LinedList"/>
    <dgm:cxn modelId="{A2C6814D-9CE9-4819-8435-00BA657462E0}" type="presOf" srcId="{2A446724-E25E-4E60-9265-405CAF7D1D19}" destId="{227387C7-CA3C-4195-BAA8-42D4EF04C102}" srcOrd="0" destOrd="0" presId="urn:microsoft.com/office/officeart/2008/layout/LinedList"/>
    <dgm:cxn modelId="{EE531D73-4386-41A0-914B-3BB861801068}" type="presOf" srcId="{AB88556F-B286-4F87-9550-A05870FBB41B}" destId="{E741F78D-0CF6-4473-8E83-418B52D3EA9B}" srcOrd="0" destOrd="0" presId="urn:microsoft.com/office/officeart/2008/layout/LinedList"/>
    <dgm:cxn modelId="{F1B09B59-B356-48CD-822F-DDD7E820BD94}" srcId="{CEA7BB87-0DA3-450E-8DE7-87AE9C6996E9}" destId="{AB88556F-B286-4F87-9550-A05870FBB41B}" srcOrd="1" destOrd="0" parTransId="{FEF5233F-B6EF-4C5E-A7B9-483F4F99E39D}" sibTransId="{732DFCC2-6B69-4E89-BD81-903D3453A6EA}"/>
    <dgm:cxn modelId="{D92F3B7D-FF38-4D64-B84C-CA3681287641}" srcId="{CEA7BB87-0DA3-450E-8DE7-87AE9C6996E9}" destId="{90410AF1-04D9-44E2-90A4-BA9E2D6118BB}" srcOrd="2" destOrd="0" parTransId="{12E59EA3-EF64-432E-8C1B-F85DC0147635}" sibTransId="{F3FFA01D-E3CB-4D2C-925B-184D076CE95B}"/>
    <dgm:cxn modelId="{FE46EA82-943F-4162-96C6-BF8DD70CA44E}" type="presOf" srcId="{CEA7BB87-0DA3-450E-8DE7-87AE9C6996E9}" destId="{F5418571-5D5E-4F76-BD94-DA9617E3C559}" srcOrd="0" destOrd="0" presId="urn:microsoft.com/office/officeart/2008/layout/LinedList"/>
    <dgm:cxn modelId="{9216F0B0-AD97-4705-8455-D6017F403AE8}" srcId="{CEA7BB87-0DA3-450E-8DE7-87AE9C6996E9}" destId="{2A446724-E25E-4E60-9265-405CAF7D1D19}" srcOrd="0" destOrd="0" parTransId="{74BFB7AB-9938-4EFF-A3DD-9EDC219ACA8A}" sibTransId="{5DDD7D7F-EC3B-4828-8BD4-659AE9B90CCD}"/>
    <dgm:cxn modelId="{E943E661-6FB3-458D-9F4C-D60B721A4AA9}" type="presParOf" srcId="{F5418571-5D5E-4F76-BD94-DA9617E3C559}" destId="{37B8778B-A86E-4584-A2DE-6E7AE9DEE143}" srcOrd="0" destOrd="0" presId="urn:microsoft.com/office/officeart/2008/layout/LinedList"/>
    <dgm:cxn modelId="{757880CA-7737-4039-9C0A-B60B37FBB80B}" type="presParOf" srcId="{F5418571-5D5E-4F76-BD94-DA9617E3C559}" destId="{1A68189F-D953-4C7B-AF55-52FC3F404381}" srcOrd="1" destOrd="0" presId="urn:microsoft.com/office/officeart/2008/layout/LinedList"/>
    <dgm:cxn modelId="{EF2F1817-AAEA-4536-AA22-63EBB0E97909}" type="presParOf" srcId="{1A68189F-D953-4C7B-AF55-52FC3F404381}" destId="{227387C7-CA3C-4195-BAA8-42D4EF04C102}" srcOrd="0" destOrd="0" presId="urn:microsoft.com/office/officeart/2008/layout/LinedList"/>
    <dgm:cxn modelId="{56F95FB4-803E-4E68-B000-C696495475F5}" type="presParOf" srcId="{1A68189F-D953-4C7B-AF55-52FC3F404381}" destId="{7F862334-5030-4662-A7EF-59201859A977}" srcOrd="1" destOrd="0" presId="urn:microsoft.com/office/officeart/2008/layout/LinedList"/>
    <dgm:cxn modelId="{9B145F2D-3DC7-4E51-8804-DFAE312328E5}" type="presParOf" srcId="{F5418571-5D5E-4F76-BD94-DA9617E3C559}" destId="{554EFFAB-8F2F-40D5-9F71-3284AD2CAC24}" srcOrd="2" destOrd="0" presId="urn:microsoft.com/office/officeart/2008/layout/LinedList"/>
    <dgm:cxn modelId="{ACEB30AF-9A55-4B97-8A41-011C2F9B908F}" type="presParOf" srcId="{F5418571-5D5E-4F76-BD94-DA9617E3C559}" destId="{092E1790-32C8-4CA3-8D33-5AE9C21FDE02}" srcOrd="3" destOrd="0" presId="urn:microsoft.com/office/officeart/2008/layout/LinedList"/>
    <dgm:cxn modelId="{10082706-4512-4D4A-8510-BE3C876B8FF4}" type="presParOf" srcId="{092E1790-32C8-4CA3-8D33-5AE9C21FDE02}" destId="{E741F78D-0CF6-4473-8E83-418B52D3EA9B}" srcOrd="0" destOrd="0" presId="urn:microsoft.com/office/officeart/2008/layout/LinedList"/>
    <dgm:cxn modelId="{A02BEC63-30E3-4172-B6C9-72CB78AD4295}" type="presParOf" srcId="{092E1790-32C8-4CA3-8D33-5AE9C21FDE02}" destId="{3E672B13-8730-4415-AC2F-A37468EA37DB}" srcOrd="1" destOrd="0" presId="urn:microsoft.com/office/officeart/2008/layout/LinedList"/>
    <dgm:cxn modelId="{4E3A73A7-46BE-4501-BC56-C5AE189C83B4}" type="presParOf" srcId="{F5418571-5D5E-4F76-BD94-DA9617E3C559}" destId="{B4606AC7-CA34-4175-94D2-B0824B5E7D6D}" srcOrd="4" destOrd="0" presId="urn:microsoft.com/office/officeart/2008/layout/LinedList"/>
    <dgm:cxn modelId="{3665527B-8C84-4BFE-B486-40E7F653D3E0}" type="presParOf" srcId="{F5418571-5D5E-4F76-BD94-DA9617E3C559}" destId="{1196F756-A81B-4BF3-B6BA-029E33B63645}" srcOrd="5" destOrd="0" presId="urn:microsoft.com/office/officeart/2008/layout/LinedList"/>
    <dgm:cxn modelId="{00184EE9-EBA3-4B7C-86DC-1984621147B4}" type="presParOf" srcId="{1196F756-A81B-4BF3-B6BA-029E33B63645}" destId="{D03FE81B-8A2E-438A-8B89-81BBECB1B8F6}" srcOrd="0" destOrd="0" presId="urn:microsoft.com/office/officeart/2008/layout/LinedList"/>
    <dgm:cxn modelId="{B02C832B-5A21-4F93-B95F-AFFE83D85860}" type="presParOf" srcId="{1196F756-A81B-4BF3-B6BA-029E33B63645}" destId="{B98EE371-C6D7-4A9A-8127-DCFD043168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B62E9-771C-444C-897D-A84081F77405}">
      <dsp:nvSpPr>
        <dsp:cNvPr id="0" name=""/>
        <dsp:cNvSpPr/>
      </dsp:nvSpPr>
      <dsp:spPr>
        <a:xfrm>
          <a:off x="0" y="0"/>
          <a:ext cx="85725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D5A21-99CA-4252-8904-82C344609E64}">
      <dsp:nvSpPr>
        <dsp:cNvPr id="0" name=""/>
        <dsp:cNvSpPr/>
      </dsp:nvSpPr>
      <dsp:spPr>
        <a:xfrm>
          <a:off x="0" y="0"/>
          <a:ext cx="8572500" cy="68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Mia South</a:t>
          </a:r>
        </a:p>
      </dsp:txBody>
      <dsp:txXfrm>
        <a:off x="0" y="0"/>
        <a:ext cx="8572500" cy="687370"/>
      </dsp:txXfrm>
    </dsp:sp>
    <dsp:sp modelId="{3FE265AD-B57E-4EA9-A344-A9EFBF97EBA4}">
      <dsp:nvSpPr>
        <dsp:cNvPr id="0" name=""/>
        <dsp:cNvSpPr/>
      </dsp:nvSpPr>
      <dsp:spPr>
        <a:xfrm>
          <a:off x="0" y="687370"/>
          <a:ext cx="85725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5791B7-EB18-402C-B69E-5B8AF9EF5C57}">
      <dsp:nvSpPr>
        <dsp:cNvPr id="0" name=""/>
        <dsp:cNvSpPr/>
      </dsp:nvSpPr>
      <dsp:spPr>
        <a:xfrm>
          <a:off x="0" y="687370"/>
          <a:ext cx="8572500" cy="68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Office of Air Quality Planning and Standards, US EPA</a:t>
          </a:r>
        </a:p>
      </dsp:txBody>
      <dsp:txXfrm>
        <a:off x="0" y="687370"/>
        <a:ext cx="8572500" cy="687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A44A8-517D-41D1-B88B-C11FD4F74B8B}">
      <dsp:nvSpPr>
        <dsp:cNvPr id="0" name=""/>
        <dsp:cNvSpPr/>
      </dsp:nvSpPr>
      <dsp:spPr>
        <a:xfrm>
          <a:off x="0" y="776602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 voluntary, collaborative initiative between EPA, state and local governments, and tribes​</a:t>
          </a:r>
        </a:p>
      </dsp:txBody>
      <dsp:txXfrm>
        <a:off x="38784" y="815386"/>
        <a:ext cx="10438032" cy="716935"/>
      </dsp:txXfrm>
    </dsp:sp>
    <dsp:sp modelId="{DE7905F2-B422-4166-B6A3-BE5BE2C22219}">
      <dsp:nvSpPr>
        <dsp:cNvPr id="0" name=""/>
        <dsp:cNvSpPr/>
      </dsp:nvSpPr>
      <dsp:spPr>
        <a:xfrm>
          <a:off x="0" y="1628705"/>
          <a:ext cx="10515600" cy="1245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Areas designated as </a:t>
          </a:r>
          <a:r>
            <a:rPr lang="en-US" sz="2000" b="1" u="sng" kern="1200" dirty="0">
              <a:solidFill>
                <a:schemeClr val="tx1"/>
              </a:solidFill>
            </a:rPr>
            <a:t>attainment</a:t>
          </a:r>
          <a:r>
            <a:rPr lang="en-US" sz="2000" kern="1200" dirty="0">
              <a:solidFill>
                <a:schemeClr val="tx1"/>
              </a:solidFill>
            </a:rPr>
            <a:t> for the Ozone and/or PM2.5 NAAQS develop plans and take actions in their communities to proactively reduce emissions, improve air quality, and remain in attainment</a:t>
          </a:r>
        </a:p>
      </dsp:txBody>
      <dsp:txXfrm>
        <a:off x="60806" y="1689511"/>
        <a:ext cx="10393988" cy="1124002"/>
      </dsp:txXfrm>
    </dsp:sp>
    <dsp:sp modelId="{6B9085A2-EBB5-4F95-8361-A366C0837512}">
      <dsp:nvSpPr>
        <dsp:cNvPr id="0" name=""/>
        <dsp:cNvSpPr/>
      </dsp:nvSpPr>
      <dsp:spPr>
        <a:xfrm>
          <a:off x="0" y="2931919"/>
          <a:ext cx="10515600" cy="7945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Program offers opportunities for addressing climate, toxics, and environmental justice concerns consistent with Administration priorities.</a:t>
          </a:r>
        </a:p>
      </dsp:txBody>
      <dsp:txXfrm>
        <a:off x="38784" y="2970703"/>
        <a:ext cx="10438032" cy="716935"/>
      </dsp:txXfrm>
    </dsp:sp>
    <dsp:sp modelId="{B923AAE0-EB03-4700-B481-BB841288E605}">
      <dsp:nvSpPr>
        <dsp:cNvPr id="0" name=""/>
        <dsp:cNvSpPr/>
      </dsp:nvSpPr>
      <dsp:spPr>
        <a:xfrm>
          <a:off x="0" y="3784023"/>
          <a:ext cx="10515600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Currently</a:t>
          </a:r>
          <a:r>
            <a:rPr lang="en-US" sz="2000" kern="1200" baseline="0" dirty="0">
              <a:solidFill>
                <a:schemeClr val="tx1"/>
              </a:solidFill>
            </a:rPr>
            <a:t> there are 51 areas participating from state, local and tribal government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784" y="3822807"/>
        <a:ext cx="104380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F020-9C21-499D-BF53-39F884DACBE5}">
      <dsp:nvSpPr>
        <dsp:cNvPr id="0" name=""/>
        <dsp:cNvSpPr/>
      </dsp:nvSpPr>
      <dsp:spPr>
        <a:xfrm>
          <a:off x="1480766" y="1146"/>
          <a:ext cx="2883567" cy="1730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Cost of remaining in attainment is less than cost of meeting nonattainment/maintenance area requirements</a:t>
          </a:r>
        </a:p>
      </dsp:txBody>
      <dsp:txXfrm>
        <a:off x="1480766" y="1146"/>
        <a:ext cx="2883567" cy="1730140"/>
      </dsp:txXfrm>
    </dsp:sp>
    <dsp:sp modelId="{8E5283A0-43A1-4200-9A10-5AC0E1615159}">
      <dsp:nvSpPr>
        <dsp:cNvPr id="0" name=""/>
        <dsp:cNvSpPr/>
      </dsp:nvSpPr>
      <dsp:spPr>
        <a:xfrm>
          <a:off x="4652691" y="1146"/>
          <a:ext cx="2883567" cy="1730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 best practices from other Advance areas through collaboration, and with EPA database of partner program and projects</a:t>
          </a:r>
        </a:p>
      </dsp:txBody>
      <dsp:txXfrm>
        <a:off x="4652691" y="1146"/>
        <a:ext cx="2883567" cy="1730140"/>
      </dsp:txXfrm>
    </dsp:sp>
    <dsp:sp modelId="{504BE333-8068-46E3-A12B-97D2F1044C2C}">
      <dsp:nvSpPr>
        <dsp:cNvPr id="0" name=""/>
        <dsp:cNvSpPr/>
      </dsp:nvSpPr>
      <dsp:spPr>
        <a:xfrm>
          <a:off x="7824615" y="1146"/>
          <a:ext cx="2883567" cy="1730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Multi- </a:t>
          </a:r>
          <a:r>
            <a:rPr lang="en-US" sz="1800" kern="1200" dirty="0">
              <a:solidFill>
                <a:schemeClr val="tx1"/>
              </a:solidFill>
            </a:rPr>
            <a:t>pollutant emphasis</a:t>
          </a:r>
        </a:p>
      </dsp:txBody>
      <dsp:txXfrm>
        <a:off x="7824615" y="1146"/>
        <a:ext cx="2883567" cy="1730140"/>
      </dsp:txXfrm>
    </dsp:sp>
    <dsp:sp modelId="{4DF75156-9DB9-41D3-B723-A7EA107B4F44}">
      <dsp:nvSpPr>
        <dsp:cNvPr id="0" name=""/>
        <dsp:cNvSpPr/>
      </dsp:nvSpPr>
      <dsp:spPr>
        <a:xfrm>
          <a:off x="1480766" y="2019643"/>
          <a:ext cx="2883567" cy="1730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Provides forum for community and stakeholder collaboration on clean air and related issues</a:t>
          </a:r>
        </a:p>
      </dsp:txBody>
      <dsp:txXfrm>
        <a:off x="1480766" y="2019643"/>
        <a:ext cx="2883567" cy="1730140"/>
      </dsp:txXfrm>
    </dsp:sp>
    <dsp:sp modelId="{FCD31206-C3C0-443A-B130-56162EFC7A71}">
      <dsp:nvSpPr>
        <dsp:cNvPr id="0" name=""/>
        <dsp:cNvSpPr/>
      </dsp:nvSpPr>
      <dsp:spPr>
        <a:xfrm>
          <a:off x="4652691" y="2019643"/>
          <a:ext cx="2883567" cy="17301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Participation with EPA provides credibility and demonstrates the area’s clean air commitment</a:t>
          </a:r>
        </a:p>
      </dsp:txBody>
      <dsp:txXfrm>
        <a:off x="4652691" y="2019643"/>
        <a:ext cx="2883567" cy="1730140"/>
      </dsp:txXfrm>
    </dsp:sp>
    <dsp:sp modelId="{B8A2B68F-93B8-4C40-968C-0F79A5844805}">
      <dsp:nvSpPr>
        <dsp:cNvPr id="0" name=""/>
        <dsp:cNvSpPr/>
      </dsp:nvSpPr>
      <dsp:spPr>
        <a:xfrm>
          <a:off x="7824615" y="2019643"/>
          <a:ext cx="2883567" cy="1730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Access to EPA expertise and technical assistance opportunities</a:t>
          </a:r>
        </a:p>
      </dsp:txBody>
      <dsp:txXfrm>
        <a:off x="7824615" y="2019643"/>
        <a:ext cx="2883567" cy="1730140"/>
      </dsp:txXfrm>
    </dsp:sp>
    <dsp:sp modelId="{AD5C2D4C-72BE-47A7-9E25-6561D8B03929}">
      <dsp:nvSpPr>
        <dsp:cNvPr id="0" name=""/>
        <dsp:cNvSpPr/>
      </dsp:nvSpPr>
      <dsp:spPr>
        <a:xfrm>
          <a:off x="3066729" y="4038141"/>
          <a:ext cx="2883567" cy="1730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Promotes positive actions by industry, government, public stakeholders</a:t>
          </a:r>
        </a:p>
      </dsp:txBody>
      <dsp:txXfrm>
        <a:off x="3066729" y="4038141"/>
        <a:ext cx="2883567" cy="1730140"/>
      </dsp:txXfrm>
    </dsp:sp>
    <dsp:sp modelId="{6A1DE7C3-62BC-4032-BEDB-CC3401B56097}">
      <dsp:nvSpPr>
        <dsp:cNvPr id="0" name=""/>
        <dsp:cNvSpPr/>
      </dsp:nvSpPr>
      <dsp:spPr>
        <a:xfrm>
          <a:off x="6238653" y="4038141"/>
          <a:ext cx="2883567" cy="1730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Commitment to update Advance annual plan serves as a driver for action and stakeholder input</a:t>
          </a:r>
        </a:p>
      </dsp:txBody>
      <dsp:txXfrm>
        <a:off x="6238653" y="4038141"/>
        <a:ext cx="2883567" cy="1730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CAE89-E63F-4E76-A4A4-8BC49B8445A0}">
      <dsp:nvSpPr>
        <dsp:cNvPr id="0" name=""/>
        <dsp:cNvSpPr/>
      </dsp:nvSpPr>
      <dsp:spPr>
        <a:xfrm>
          <a:off x="0" y="0"/>
          <a:ext cx="2604941" cy="5512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67" tIns="330200" rIns="2023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your lead governmental organization(s).</a:t>
          </a:r>
        </a:p>
      </dsp:txBody>
      <dsp:txXfrm>
        <a:off x="0" y="2094816"/>
        <a:ext cx="2604941" cy="3307605"/>
      </dsp:txXfrm>
    </dsp:sp>
    <dsp:sp modelId="{69A8CDF6-021D-45A3-9637-3EBAB0F9BA1C}">
      <dsp:nvSpPr>
        <dsp:cNvPr id="0" name=""/>
        <dsp:cNvSpPr/>
      </dsp:nvSpPr>
      <dsp:spPr>
        <a:xfrm>
          <a:off x="759875" y="1316085"/>
          <a:ext cx="1090172" cy="1063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4" tIns="12700" rIns="84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19527" y="1471838"/>
        <a:ext cx="770868" cy="752044"/>
      </dsp:txXfrm>
    </dsp:sp>
    <dsp:sp modelId="{C22D5731-CE89-4DD8-A12F-D491EB8E6801}">
      <dsp:nvSpPr>
        <dsp:cNvPr id="0" name=""/>
        <dsp:cNvSpPr/>
      </dsp:nvSpPr>
      <dsp:spPr>
        <a:xfrm>
          <a:off x="7137" y="4573220"/>
          <a:ext cx="259564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B3641-1590-43E2-B6CD-775B541A4D90}">
      <dsp:nvSpPr>
        <dsp:cNvPr id="0" name=""/>
        <dsp:cNvSpPr/>
      </dsp:nvSpPr>
      <dsp:spPr>
        <a:xfrm>
          <a:off x="2953939" y="0"/>
          <a:ext cx="2595648" cy="5512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67" tIns="330200" rIns="2023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Conduct stakeholder meetings and identify priority emission reductions.</a:t>
          </a:r>
        </a:p>
      </dsp:txBody>
      <dsp:txXfrm>
        <a:off x="2953939" y="2094816"/>
        <a:ext cx="2595648" cy="3307605"/>
      </dsp:txXfrm>
    </dsp:sp>
    <dsp:sp modelId="{6670B464-9F31-48B9-AA24-CD2DAFEFC67B}">
      <dsp:nvSpPr>
        <dsp:cNvPr id="0" name=""/>
        <dsp:cNvSpPr/>
      </dsp:nvSpPr>
      <dsp:spPr>
        <a:xfrm>
          <a:off x="3735696" y="1302774"/>
          <a:ext cx="1090172" cy="109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4" tIns="12700" rIns="84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895348" y="1462426"/>
        <a:ext cx="770868" cy="770868"/>
      </dsp:txXfrm>
    </dsp:sp>
    <dsp:sp modelId="{F138E40E-4188-4AF7-A32C-87FFB0BE9B61}">
      <dsp:nvSpPr>
        <dsp:cNvPr id="0" name=""/>
        <dsp:cNvSpPr/>
      </dsp:nvSpPr>
      <dsp:spPr>
        <a:xfrm>
          <a:off x="2866997" y="4572536"/>
          <a:ext cx="2827570" cy="1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7C72E-2F4C-4C55-911E-E37D8CB92E30}">
      <dsp:nvSpPr>
        <dsp:cNvPr id="0" name=""/>
        <dsp:cNvSpPr/>
      </dsp:nvSpPr>
      <dsp:spPr>
        <a:xfrm>
          <a:off x="6041216" y="0"/>
          <a:ext cx="2595648" cy="5512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67" tIns="330200" rIns="2023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Within one year, submit the initial “Path Forward” plan for the area, in consultation with EPA. </a:t>
          </a:r>
        </a:p>
      </dsp:txBody>
      <dsp:txXfrm>
        <a:off x="6041216" y="2094817"/>
        <a:ext cx="2595648" cy="3307605"/>
      </dsp:txXfrm>
    </dsp:sp>
    <dsp:sp modelId="{C19F8523-4748-4CBF-B284-45B697C640DB}">
      <dsp:nvSpPr>
        <dsp:cNvPr id="0" name=""/>
        <dsp:cNvSpPr/>
      </dsp:nvSpPr>
      <dsp:spPr>
        <a:xfrm>
          <a:off x="6706870" y="1302774"/>
          <a:ext cx="1090172" cy="109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4" tIns="12700" rIns="84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866522" y="1462426"/>
        <a:ext cx="770868" cy="770868"/>
      </dsp:txXfrm>
    </dsp:sp>
    <dsp:sp modelId="{DA5699AB-9877-49D5-A0FC-DFA4D00EC0A8}">
      <dsp:nvSpPr>
        <dsp:cNvPr id="0" name=""/>
        <dsp:cNvSpPr/>
      </dsp:nvSpPr>
      <dsp:spPr>
        <a:xfrm>
          <a:off x="5954132" y="4573220"/>
          <a:ext cx="259564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FD19E-908C-4BFF-90E3-F6E21C1A37D2}">
      <dsp:nvSpPr>
        <dsp:cNvPr id="0" name=""/>
        <dsp:cNvSpPr/>
      </dsp:nvSpPr>
      <dsp:spPr>
        <a:xfrm>
          <a:off x="8809346" y="0"/>
          <a:ext cx="2595648" cy="5512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367" tIns="330200" rIns="202367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an annual Advance plan revision.</a:t>
          </a:r>
        </a:p>
      </dsp:txBody>
      <dsp:txXfrm>
        <a:off x="8809346" y="2094816"/>
        <a:ext cx="2595648" cy="3307605"/>
      </dsp:txXfrm>
    </dsp:sp>
    <dsp:sp modelId="{A4344B4F-C9CD-4856-AE8E-629DFD564487}">
      <dsp:nvSpPr>
        <dsp:cNvPr id="0" name=""/>
        <dsp:cNvSpPr/>
      </dsp:nvSpPr>
      <dsp:spPr>
        <a:xfrm>
          <a:off x="9562084" y="1302774"/>
          <a:ext cx="1090172" cy="1090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94" tIns="12700" rIns="8499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721736" y="1462426"/>
        <a:ext cx="770868" cy="770868"/>
      </dsp:txXfrm>
    </dsp:sp>
    <dsp:sp modelId="{558128DE-C388-429E-92AA-78DADEF18D36}">
      <dsp:nvSpPr>
        <dsp:cNvPr id="0" name=""/>
        <dsp:cNvSpPr/>
      </dsp:nvSpPr>
      <dsp:spPr>
        <a:xfrm>
          <a:off x="8809346" y="4573220"/>
          <a:ext cx="2595648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DE2AA-92EA-48DD-97E7-EC24852B47AA}">
      <dsp:nvSpPr>
        <dsp:cNvPr id="0" name=""/>
        <dsp:cNvSpPr/>
      </dsp:nvSpPr>
      <dsp:spPr>
        <a:xfrm>
          <a:off x="3243068" y="164370"/>
          <a:ext cx="2612377" cy="1584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Advance Program Tool that shows </a:t>
          </a:r>
          <a:r>
            <a:rPr lang="en-US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emissions</a:t>
          </a:r>
          <a:r>
            <a:rPr lang="en-US" sz="1700" kern="1200" dirty="0">
              <a:solidFill>
                <a:schemeClr val="tx1"/>
              </a:solidFill>
            </a:rPr>
            <a:t>, design values and air quality changes</a:t>
          </a:r>
        </a:p>
      </dsp:txBody>
      <dsp:txXfrm>
        <a:off x="3243068" y="164370"/>
        <a:ext cx="2612377" cy="1584940"/>
      </dsp:txXfrm>
    </dsp:sp>
    <dsp:sp modelId="{003067B9-11A9-4852-9DA2-ED8AD1A3E015}">
      <dsp:nvSpPr>
        <dsp:cNvPr id="0" name=""/>
        <dsp:cNvSpPr/>
      </dsp:nvSpPr>
      <dsp:spPr>
        <a:xfrm>
          <a:off x="340937" y="104491"/>
          <a:ext cx="2550512" cy="14911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Streamlined reporting process</a:t>
          </a:r>
        </a:p>
      </dsp:txBody>
      <dsp:txXfrm>
        <a:off x="340937" y="104491"/>
        <a:ext cx="2550512" cy="1491111"/>
      </dsp:txXfrm>
    </dsp:sp>
    <dsp:sp modelId="{3C068264-47E7-4456-B93B-B748F27A0AC7}">
      <dsp:nvSpPr>
        <dsp:cNvPr id="0" name=""/>
        <dsp:cNvSpPr/>
      </dsp:nvSpPr>
      <dsp:spPr>
        <a:xfrm>
          <a:off x="279362" y="1851533"/>
          <a:ext cx="2641567" cy="15849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Advance Database that details programs and projects, metrics, EJ considerations, Climate consideration and pollutant reductions</a:t>
          </a:r>
        </a:p>
      </dsp:txBody>
      <dsp:txXfrm>
        <a:off x="279362" y="1851533"/>
        <a:ext cx="2641567" cy="1584940"/>
      </dsp:txXfrm>
    </dsp:sp>
    <dsp:sp modelId="{43F48E2B-3CF2-4C6B-96E2-652A3B76F378}">
      <dsp:nvSpPr>
        <dsp:cNvPr id="0" name=""/>
        <dsp:cNvSpPr/>
      </dsp:nvSpPr>
      <dsp:spPr>
        <a:xfrm>
          <a:off x="3185085" y="1851533"/>
          <a:ext cx="2641567" cy="15849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Monthly webinars and collaboration with other Advance areas</a:t>
          </a:r>
        </a:p>
      </dsp:txBody>
      <dsp:txXfrm>
        <a:off x="3185085" y="1851533"/>
        <a:ext cx="2641567" cy="1584940"/>
      </dsp:txXfrm>
    </dsp:sp>
    <dsp:sp modelId="{89564615-BB6E-4B07-9E80-F8810F34BDF8}">
      <dsp:nvSpPr>
        <dsp:cNvPr id="0" name=""/>
        <dsp:cNvSpPr/>
      </dsp:nvSpPr>
      <dsp:spPr>
        <a:xfrm>
          <a:off x="279362" y="3700630"/>
          <a:ext cx="2641567" cy="15849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Expanded community and stakeholder collaboration on clean air and related issues</a:t>
          </a:r>
        </a:p>
      </dsp:txBody>
      <dsp:txXfrm>
        <a:off x="279362" y="3700630"/>
        <a:ext cx="2641567" cy="1584940"/>
      </dsp:txXfrm>
    </dsp:sp>
    <dsp:sp modelId="{AF3F714D-4546-4F36-BD98-B7739E879191}">
      <dsp:nvSpPr>
        <dsp:cNvPr id="0" name=""/>
        <dsp:cNvSpPr/>
      </dsp:nvSpPr>
      <dsp:spPr>
        <a:xfrm>
          <a:off x="3185085" y="3700630"/>
          <a:ext cx="2641567" cy="1584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Website Redesign</a:t>
          </a:r>
        </a:p>
      </dsp:txBody>
      <dsp:txXfrm>
        <a:off x="3185085" y="3700630"/>
        <a:ext cx="2641567" cy="1584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8778B-A86E-4584-A2DE-6E7AE9DEE143}">
      <dsp:nvSpPr>
        <dsp:cNvPr id="0" name=""/>
        <dsp:cNvSpPr/>
      </dsp:nvSpPr>
      <dsp:spPr>
        <a:xfrm>
          <a:off x="0" y="1621"/>
          <a:ext cx="42435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7387C7-CA3C-4195-BAA8-42D4EF04C102}">
      <dsp:nvSpPr>
        <dsp:cNvPr id="0" name=""/>
        <dsp:cNvSpPr/>
      </dsp:nvSpPr>
      <dsp:spPr>
        <a:xfrm>
          <a:off x="0" y="1621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Very significant health effects caused by or likely caused by exposure to PM2.5, esp. compared to O3</a:t>
          </a:r>
        </a:p>
      </dsp:txBody>
      <dsp:txXfrm>
        <a:off x="0" y="1621"/>
        <a:ext cx="4243589" cy="1105808"/>
      </dsp:txXfrm>
    </dsp:sp>
    <dsp:sp modelId="{554EFFAB-8F2F-40D5-9F71-3284AD2CAC24}">
      <dsp:nvSpPr>
        <dsp:cNvPr id="0" name=""/>
        <dsp:cNvSpPr/>
      </dsp:nvSpPr>
      <dsp:spPr>
        <a:xfrm>
          <a:off x="0" y="1107429"/>
          <a:ext cx="42435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41F78D-0CF6-4473-8E83-418B52D3EA9B}">
      <dsp:nvSpPr>
        <dsp:cNvPr id="0" name=""/>
        <dsp:cNvSpPr/>
      </dsp:nvSpPr>
      <dsp:spPr>
        <a:xfrm>
          <a:off x="0" y="1107429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Lack of clear harm thresholds for exposure to PM2.5</a:t>
          </a:r>
        </a:p>
      </dsp:txBody>
      <dsp:txXfrm>
        <a:off x="0" y="1107429"/>
        <a:ext cx="4243589" cy="1105808"/>
      </dsp:txXfrm>
    </dsp:sp>
    <dsp:sp modelId="{B4606AC7-CA34-4175-94D2-B0824B5E7D6D}">
      <dsp:nvSpPr>
        <dsp:cNvPr id="0" name=""/>
        <dsp:cNvSpPr/>
      </dsp:nvSpPr>
      <dsp:spPr>
        <a:xfrm>
          <a:off x="0" y="2213238"/>
          <a:ext cx="42435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3FE81B-8A2E-438A-8B89-81BBECB1B8F6}">
      <dsp:nvSpPr>
        <dsp:cNvPr id="0" name=""/>
        <dsp:cNvSpPr/>
      </dsp:nvSpPr>
      <dsp:spPr>
        <a:xfrm>
          <a:off x="0" y="2213238"/>
          <a:ext cx="4243589" cy="110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Disproportionate exposure by race/ethnicity and socioeconomic status</a:t>
          </a:r>
        </a:p>
      </dsp:txBody>
      <dsp:txXfrm>
        <a:off x="0" y="2213238"/>
        <a:ext cx="4243589" cy="110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C6F6F-1F57-487D-8A2A-7E82F0EADD7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86B8-5BB7-4AFE-8695-C2ADB8700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0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One unique thing about the program is that about two-thirds of Advance partners are local entities (i.e. city government, county govt, council of government, regional planning commissions, etc.) that typically do not have a direct relationship with EPA on air quality issues</a:t>
            </a:r>
          </a:p>
          <a:p>
            <a:pPr marL="171450" indent="-171450">
              <a:buFontTx/>
              <a:buChar char="-"/>
            </a:pPr>
            <a:r>
              <a:rPr lang="en-US"/>
              <a:t>Number of partners has grown by about 20% since Jan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42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86B8-5BB7-4AFE-8695-C2ADB8700B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20-4BA4-4288-BA61-51672F7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2967-B844-4DE4-9C31-DB2CD85D58C8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4202-1BFF-44B2-A4C3-0F46248F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7FD5B9C-0A1A-4E49-B546-5947018CE7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59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3EB9-929F-4E07-BE71-72D6358BA2B7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D491-C73F-4444-B61F-907B4AD1AA91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5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72A5-625D-4F64-9537-C5248797486C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FA02-FE95-46AA-A664-DC35DAA6EB4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8968-83A3-4430-BB41-B616E85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7966-301E-4DDE-85A4-011B0188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74B0-5035-4A8A-8F43-75F2D266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DDB4-8AE5-466F-B69D-99792F16E3AF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9B7-FD39-42FD-89DF-57522A31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A409-ADDA-4E2D-A7CB-7EE3B1BC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53B-50D3-4535-AAC6-9F9123B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4F3-54BC-49F0-8EC9-C994EEF99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7F23-6776-4EDB-9D86-AA30AB629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176B-5DEC-4B13-8DA3-1163FCC3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0480-5E9C-43F7-B32B-E046DF80ADC8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1D4DE-DBA3-4294-9F31-291777BA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F4B4-C174-49FB-A2F4-490BA3E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1115-61F8-4CA7-8E92-2F6AA9751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FC34-1FB2-4816-862E-FD9B9FEC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715D8-C80C-4FEF-B94A-0889D4C8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FA8-9B42-492A-BC37-E0475D5726F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19CA-D85E-4219-92AF-E83D2C7E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65A7-273C-4B1B-A963-69129A98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8968-83A3-4430-BB41-B616E859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7966-301E-4DDE-85A4-011B01887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74B0-5035-4A8A-8F43-75F2D266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1AB8-C715-44CC-97C8-277B1ACEFBCE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9B7-FD39-42FD-89DF-57522A31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A409-ADDA-4E2D-A7CB-7EE3B1BC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F72C-66C9-4E12-B003-E213C22E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2660-CB1B-4237-896B-4E77F2B3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CF77-FD9E-4EE0-86B1-6D38C3A3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7DC4-7CF8-4B8F-8648-E15A1C6B89B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2274-C16C-4EC5-BB92-22D71A60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6498-6D18-408F-B752-B8CA2E5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153B-50D3-4535-AAC6-9F9123B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544F3-54BC-49F0-8EC9-C994EEF99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C7F23-6776-4EDB-9D86-AA30AB629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176B-5DEC-4B13-8DA3-1163FCC3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10D7-3BC0-4807-9947-A7361E06A3A2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1D4DE-DBA3-4294-9F31-291777BA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F4B4-C174-49FB-A2F4-490BA3E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van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80F6-B8AF-483F-8206-71DD465D77DB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39F2F74-23A0-401B-BB74-58D3A02A36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1790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54B7-997D-4692-B9E9-D5AE1F76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0A1AB-0658-44A8-A1A0-D5D76F577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411D-1B7E-4B1B-B1EE-A2DC8FC1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32A48-3F49-49FB-AC20-98B52CF9F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9DCE8-F3DD-4C07-9908-BE39E1E5A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01E63-0C40-4A12-82B3-E43499CC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1F19-C82A-452C-86DA-424E821A1CDC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E0BC2-79EE-4BB7-A0AC-8B9EC708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B814C-06B7-41A9-91CC-CE2DE438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A172-1437-43A9-B8FB-A8AE27C52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92671-96F7-44D0-A399-D2FA93A1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FBAC-6E23-460E-BA81-26FFBC989B8A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FBA0-EADF-4A8F-90AE-A8B63B5B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6E0D9-19EC-47D0-863C-61FE619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B4DA2-5BC6-4325-8B3D-A93479C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32AE-B832-43CB-A129-4254235EE9DE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762E4-50BF-4992-8AC8-C42DB0F1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ADCB6-86A1-4E34-907B-1F0874C7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0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9D64-873A-4B88-8AC9-3B138824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A386A-775B-46B3-A65B-EA003B3B0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2B30B-6D01-4B18-A482-314560489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FD5BF-CF2E-4FA2-BC29-261AC15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76C4-496D-4AA9-9068-04B9727E3734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E95C-AA22-4C10-965A-13F33EAB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761B-686C-473B-AC0F-FADAA208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5049-B099-49A7-8C78-4519DFC1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F3CD3-B565-41B8-BFE4-02DCAB50F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C3CE1-02D6-426A-AB00-757BFEB20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A2BF1-5FE9-419B-BB2C-C48833A0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B97D-2648-4707-A56B-06E016044947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C60AA-DE1E-4AEA-A2BE-18CA5E1E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555B1-9C83-431B-82C2-3A5163C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5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1547-C720-4EC7-A8D8-99C98652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1A935-23C6-4A85-B7C0-BE81CA894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38B2-E10C-4423-A42D-EE5D8291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1449-714B-4C43-B18C-AD40C36B2580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681F-C6E9-44FE-BD0A-DE822A3D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54E3-AE44-4B59-BE0B-AEE13748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30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9A150-73F4-4C69-946E-DB816E3D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F9F77-EA37-4C70-90A6-96FD50113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31664-3DFD-4702-ABB9-B77B90F5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FDD-DB39-475B-8054-46164E71BB0E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61AF7-0A0C-452A-BACD-EB7BF58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ADF-50C9-4354-9556-BE454BF4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18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2FB9-D670-4AC6-89D3-952F9241D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99219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B59B-5258-45C5-8826-003811E5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AAD6-519F-4BA1-ACFD-B941CC48AED3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B6F5-A8D9-412E-BAAA-8441C12F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08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FE2E-0898-45EC-8A02-4A5AFEE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8EB9-C73D-4C0F-A26F-E524EA6E7995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ED9C-0AD1-4AAB-92FC-63741657A2CD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E0BAEAB-ABBD-49D3-8EAF-94B3C5E80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510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4570-8D4B-4832-A8B6-A7CA5441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7A90-59C9-4B42-9E98-0B365686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1F6B-2056-4FBB-97F2-B75A3233BA40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2070-180B-4EEA-8018-5D257A6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3B1C5-B015-4ABD-A408-867EF6E6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928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BD96-A9C8-4EAB-A8D0-AE8CE4EC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569A-D3B8-40AF-805C-52842C6B5410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175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41CB-3068-46E4-A8C2-041F1DC8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CC4CC-550E-4ED5-B4D6-B9A5D49D64EF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15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B99C-9016-4984-97F7-F3EA319E9D85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0EECB-542E-4CE1-ACD9-E22C5C95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682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E31B-762B-4C05-A73D-2A540AB85019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67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583-D94B-448E-BD58-2FECC015C9F9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3CCF-6178-496B-809D-B36EBB1B2683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1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DABF-F11C-45B6-BCF2-8780ADDDBD60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5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820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B2D87-ABF6-4781-9384-5329F513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20-4BA4-4288-BA61-51672F72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CCAE-7713-45DC-B211-8EBB7DDF9E05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4202-1BFF-44B2-A4C3-0F46248F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A7FD5B9C-0A1A-4E49-B546-5947018CE7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16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1435836-7034-433A-A36D-96DBEFC2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DF1B-E172-4268-946D-9EB8C7F3DD23}" type="datetime1">
              <a:rPr lang="en-US" smtClean="0"/>
              <a:t>4/11/2023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78005D-46A8-4ECA-8CB4-0E8997F7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CF232CCA-42D9-4CE9-B74E-12AA4B6204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460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vanc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8A46-4FA9-4201-B34A-01F7E2A5D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E72F-D653-40DB-99BC-1D0912C5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936B-FB51-4486-953F-578E42D48117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CE7C8-1F80-4E63-921B-F87C8AE3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39F2F74-23A0-401B-BB74-58D3A02A36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324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8D47E-814F-4B1D-9489-35AE8201D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2D4D-BF28-4274-A8D2-60EF193A818B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11F6F-3ADF-4C2F-A531-0BB1841B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0E0BAEAB-ABBD-49D3-8EAF-94B3C5E80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238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E3226-B560-410A-B604-5F4E8FAC0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3FEDA-9E26-40C9-8E9B-DD87309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1435836-7034-433A-A36D-96DBEFC2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72E3-572A-48AC-9509-C4847DC62030}" type="datetime1">
              <a:rPr lang="en-US" smtClean="0"/>
              <a:t>4/11/2023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78005D-46A8-4ECA-8CB4-0E8997F7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CF232CCA-42D9-4CE9-B74E-12AA4B6204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1607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86E43B7-49C2-469F-A1AC-7BB1872CEE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5C1E6174-A406-4D95-9054-BE800C985D59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EB3BAB-085B-490E-BEBE-21BB1B9057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849F78-4DFD-4C72-8950-B89F3402EF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015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60EE-15FB-42B5-AD53-B0340BAD0C14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198826-5A8F-4967-914D-9A2C32AD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941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3783-1B47-4A92-9EF6-33A02069869F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1C5A40-9E06-4AC7-8E43-7D0FD833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93414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8687-7037-43C2-B393-F6472A2EBD19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81A7A3-E554-4219-BCDF-46BA874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61028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5558-D29F-4EAC-AAE1-C5294FB8626F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2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72E7-1AB9-4077-91BF-B6BA9EC0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75CAD-03FA-4A24-B61B-241174283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C22F1-C5DD-46EB-9607-4B2F5A3B2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83A9-54BA-44FD-8FEF-1A6F20F3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B3F0-1DCC-4672-947E-84295BF6BBF1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A784-B537-42EB-8C0A-15285D77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E5D41-3F3D-4716-9738-370DC7B9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4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9F69-C42E-43BD-8365-06C89F83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50A17-E1BF-49DD-AF9C-AD1092A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BA60-CC45-4976-9FB1-998C86E1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87590-294E-49D7-B8DA-571E7369209F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4960-A952-4979-8C1B-7D722AFD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C9FD2-6B4C-40D7-85B7-A3FB73A8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86E43B7-49C2-469F-A1AC-7BB1872CEE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A3CE51CF-7364-44D5-AA04-17064E8F1B87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EB3BAB-085B-490E-BEBE-21BB1B9057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0849F78-4DFD-4C72-8950-B89F3402EF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617200" y="6006378"/>
            <a:ext cx="736600" cy="24202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251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A26D2-C8B0-4810-BA07-89B814356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C5A-75AC-45B2-B1E2-54CD56A16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3040-CB20-404D-8676-C032C98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C6E4-78E9-4D8E-B0D6-7C5A715C8918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346A-F953-4BAA-895C-DA444B3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0F4AF-9A93-42C6-BB32-4DCC727EE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2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84DA-0E98-45A4-8E1F-ABDD035D998F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7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F54A-D095-4FB8-BA8D-366FBDA1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E7F5-0489-4A9E-B630-8A2301A3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F2214-3E35-4041-ADD3-BFBB5BDC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D952-9130-46C4-BCF4-28C60856B1B0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96646-EF88-41E7-8658-D6746192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236BE-05AD-48D5-AB1B-C1A47BC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6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AF99-3FE8-412A-9195-C7359963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A09B-4E30-44DB-8567-5E93FEFC8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EAB88-4D14-4AF9-B71E-91B9B2CFC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3D289-7240-435E-8259-6273DB56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2CA0-7D29-42DA-B78E-0EC79ADDF08A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4FE93-E852-4088-802B-697EC9D8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6E61B-79B5-4FFD-B402-1DEA9462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74C7C-91AD-4DB5-B257-7A381FB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2EEAF-B0AA-4A7B-8E5C-7E922F00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2E5E-BABF-4D9F-9937-A8C60F7056FD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24851-0CC0-4480-9507-F1E9296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B878-C147-4C91-A382-6838C342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6198826-5A8F-4967-914D-9A2C32AD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8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676BA-EF3F-40B2-86CF-4E728A1AF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73665-0393-4AC4-B7BB-1E58B84F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6DB60-0C3F-42AB-A064-BB1063A7A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20974-03A8-43EE-9188-1A6795A19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A42AB-ACA1-43E6-8B93-64689A18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6016-1915-4B0D-B4FC-6F1DA9469C67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E3D7A-D5D1-4753-BE58-D2E0C84B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35701-ED4F-4A6F-9AF3-3CA3618C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1C5A40-9E06-4AC7-8E43-7D0FD833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068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6645-1203-4713-A756-6E7E2CE9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27EF-34CB-45FF-8595-FD33E8F46C9F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26ED5-2B2F-4B9B-9D89-353B68D5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9B38B-A7DD-4EF6-86BA-D31E5EB1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81A7A3-E554-4219-BCDF-46BA8743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4600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0C65B-7D0B-4E9E-A8E2-23899A7A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109E-B39F-45D4-9250-6723217FE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D372F-D37D-4F6A-9BC0-DC559A2AA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34BB0-2C6B-4705-AD3C-BE606B3C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9867-5FAA-47ED-9F52-34EC2D618E8C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8CEB1-9B97-495D-90D0-47BD042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FCB9F-2F0F-4BE9-A689-A64C13A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5A83-163C-4D38-BFF6-610BAD15A290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293A7B4-1551-4640-90D3-FE110925E5B1}"/>
              </a:ext>
            </a:extLst>
          </p:cNvPr>
          <p:cNvSpPr txBox="1">
            <a:spLocks/>
          </p:cNvSpPr>
          <p:nvPr/>
        </p:nvSpPr>
        <p:spPr>
          <a:xfrm>
            <a:off x="8813800" y="65087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6F81-B96D-4F75-8CF0-50DDC0933CAB}"/>
              </a:ext>
            </a:extLst>
          </p:cNvPr>
          <p:cNvSpPr txBox="1">
            <a:spLocks/>
          </p:cNvSpPr>
          <p:nvPr/>
        </p:nvSpPr>
        <p:spPr>
          <a:xfrm>
            <a:off x="11353800" y="5937212"/>
            <a:ext cx="707341" cy="396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6E03192-F4DA-4758-B5F6-AC8212E7C050}"/>
              </a:ext>
            </a:extLst>
          </p:cNvPr>
          <p:cNvSpPr txBox="1">
            <a:spLocks/>
          </p:cNvSpPr>
          <p:nvPr/>
        </p:nvSpPr>
        <p:spPr>
          <a:xfrm>
            <a:off x="8159831" y="6019801"/>
            <a:ext cx="3175000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11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50" r:id="rId14"/>
    <p:sldLayoutId id="2147483751" r:id="rId15"/>
  </p:sldLayoutIdLst>
  <p:transition>
    <p:fade/>
  </p:transition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40D9B3-EB79-4D8A-91E5-B85EF460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2FB45-00BA-42AB-B2A7-D753B66B3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FA70-A08E-40C0-AAEB-B4534F43D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4FEEC-3F00-4EF2-95AB-187088FD3083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89C8D-AE3B-4331-84E1-35B00F15D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65E7-8E7A-4C62-B728-6E16DBC40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3A61-DF7D-443F-82D6-2E56FFB3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D734-57CF-4432-8C66-B88A98A0FCCA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D5EB-E8AE-4F0C-AB0E-FBAB3215A9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4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fade/>
  </p:transition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B56A3-DFF5-4D25-B022-6139CB53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9114-1329-4E62-AA44-EDBC9EF3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D34-F137-4B79-AC01-99C7D2A5B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B7D4-7360-4F58-AA26-A0B97287942D}" type="datetime1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D16C-9ECA-4F9D-AAEF-CD9DA16DA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F228-87F6-43A1-81F7-C98CF5B7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49F2-4875-4CEC-87CE-14333D8833A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 descr="7-00029_BAK_v03TOP">
            <a:extLst>
              <a:ext uri="{FF2B5EF4-FFF2-40B4-BE49-F238E27FC236}">
                <a16:creationId xmlns:a16="http://schemas.microsoft.com/office/drawing/2014/main" id="{621C3B11-9092-4090-A5F0-280EA4B7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1166" y="6007101"/>
            <a:ext cx="12213167" cy="849313"/>
          </a:xfrm>
          <a:prstGeom prst="rect">
            <a:avLst/>
          </a:prstGeom>
          <a:noFill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293A7B4-1551-4640-90D3-FE110925E5B1}"/>
              </a:ext>
            </a:extLst>
          </p:cNvPr>
          <p:cNvSpPr txBox="1">
            <a:spLocks/>
          </p:cNvSpPr>
          <p:nvPr/>
        </p:nvSpPr>
        <p:spPr>
          <a:xfrm>
            <a:off x="8813800" y="65087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96F81-B96D-4F75-8CF0-50DDC0933CAB}"/>
              </a:ext>
            </a:extLst>
          </p:cNvPr>
          <p:cNvSpPr txBox="1">
            <a:spLocks/>
          </p:cNvSpPr>
          <p:nvPr/>
        </p:nvSpPr>
        <p:spPr>
          <a:xfrm>
            <a:off x="11353800" y="5937212"/>
            <a:ext cx="707341" cy="396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6E03192-F4DA-4758-B5F6-AC8212E7C050}"/>
              </a:ext>
            </a:extLst>
          </p:cNvPr>
          <p:cNvSpPr txBox="1">
            <a:spLocks/>
          </p:cNvSpPr>
          <p:nvPr/>
        </p:nvSpPr>
        <p:spPr>
          <a:xfrm>
            <a:off x="8159831" y="6019801"/>
            <a:ext cx="3175000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50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76" r:id="rId14"/>
    <p:sldLayoutId id="2147483777" r:id="rId15"/>
  </p:sldLayoutIdLst>
  <p:transition>
    <p:fade/>
  </p:transition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pa.gov/advance/advance-program-tool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uth.mia@ep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hyperlink" Target="http://www.epa.gov/advan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0811073-89F5-46D6-83D8-BA764464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442855"/>
          </a:xfrm>
          <a:custGeom>
            <a:avLst/>
            <a:gdLst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304043 w 12192000"/>
              <a:gd name="connsiteY45" fmla="*/ 3152858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325930 w 12192000"/>
              <a:gd name="connsiteY44" fmla="*/ 3149646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330471 w 12192000"/>
              <a:gd name="connsiteY43" fmla="*/ 3148294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08701 w 12192000"/>
              <a:gd name="connsiteY68" fmla="*/ 3323460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842652 w 12192000"/>
              <a:gd name="connsiteY53" fmla="*/ 3186535 h 3442855"/>
              <a:gd name="connsiteX54" fmla="*/ 1763355 w 12192000"/>
              <a:gd name="connsiteY54" fmla="*/ 3224928 h 3442855"/>
              <a:gd name="connsiteX55" fmla="*/ 1654444 w 12192000"/>
              <a:gd name="connsiteY55" fmla="*/ 3229661 h 3442855"/>
              <a:gd name="connsiteX56" fmla="*/ 1629483 w 12192000"/>
              <a:gd name="connsiteY56" fmla="*/ 3232675 h 3442855"/>
              <a:gd name="connsiteX57" fmla="*/ 1573012 w 12192000"/>
              <a:gd name="connsiteY57" fmla="*/ 3250275 h 3442855"/>
              <a:gd name="connsiteX58" fmla="*/ 1525936 w 12192000"/>
              <a:gd name="connsiteY58" fmla="*/ 3243056 h 3442855"/>
              <a:gd name="connsiteX59" fmla="*/ 1515932 w 12192000"/>
              <a:gd name="connsiteY59" fmla="*/ 3243699 h 3442855"/>
              <a:gd name="connsiteX60" fmla="*/ 1418247 w 12192000"/>
              <a:gd name="connsiteY60" fmla="*/ 3236042 h 3442855"/>
              <a:gd name="connsiteX61" fmla="*/ 1311781 w 12192000"/>
              <a:gd name="connsiteY61" fmla="*/ 3207733 h 3442855"/>
              <a:gd name="connsiteX62" fmla="*/ 1287526 w 12192000"/>
              <a:gd name="connsiteY62" fmla="*/ 3195564 h 3442855"/>
              <a:gd name="connsiteX63" fmla="*/ 1275912 w 12192000"/>
              <a:gd name="connsiteY63" fmla="*/ 3202348 h 3442855"/>
              <a:gd name="connsiteX64" fmla="*/ 1160923 w 12192000"/>
              <a:gd name="connsiteY64" fmla="*/ 3219676 h 3442855"/>
              <a:gd name="connsiteX65" fmla="*/ 909690 w 12192000"/>
              <a:gd name="connsiteY65" fmla="*/ 3216919 h 3442855"/>
              <a:gd name="connsiteX66" fmla="*/ 764020 w 12192000"/>
              <a:gd name="connsiteY66" fmla="*/ 3235844 h 3442855"/>
              <a:gd name="connsiteX67" fmla="*/ 701915 w 12192000"/>
              <a:gd name="connsiteY67" fmla="*/ 3250223 h 3442855"/>
              <a:gd name="connsiteX68" fmla="*/ 463292 w 12192000"/>
              <a:gd name="connsiteY68" fmla="*/ 3316636 h 3442855"/>
              <a:gd name="connsiteX69" fmla="*/ 369865 w 12192000"/>
              <a:gd name="connsiteY69" fmla="*/ 3339094 h 3442855"/>
              <a:gd name="connsiteX70" fmla="*/ 318911 w 12192000"/>
              <a:gd name="connsiteY70" fmla="*/ 3367912 h 3442855"/>
              <a:gd name="connsiteX71" fmla="*/ 119548 w 12192000"/>
              <a:gd name="connsiteY71" fmla="*/ 3404651 h 3442855"/>
              <a:gd name="connsiteX72" fmla="*/ 0 w 12192000"/>
              <a:gd name="connsiteY72" fmla="*/ 3414000 h 3442855"/>
              <a:gd name="connsiteX73" fmla="*/ 0 w 12192000"/>
              <a:gd name="connsiteY73" fmla="*/ 2 h 3442855"/>
              <a:gd name="connsiteX74" fmla="*/ 3459904 w 12192000"/>
              <a:gd name="connsiteY74" fmla="*/ 1 h 3442855"/>
              <a:gd name="connsiteX75" fmla="*/ 3459907 w 12192000"/>
              <a:gd name="connsiteY75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845479 w 12192000"/>
              <a:gd name="connsiteY52" fmla="*/ 3178329 h 3442855"/>
              <a:gd name="connsiteX53" fmla="*/ 1763355 w 12192000"/>
              <a:gd name="connsiteY53" fmla="*/ 3224928 h 3442855"/>
              <a:gd name="connsiteX54" fmla="*/ 1654444 w 12192000"/>
              <a:gd name="connsiteY54" fmla="*/ 3229661 h 3442855"/>
              <a:gd name="connsiteX55" fmla="*/ 1629483 w 12192000"/>
              <a:gd name="connsiteY55" fmla="*/ 3232675 h 3442855"/>
              <a:gd name="connsiteX56" fmla="*/ 1573012 w 12192000"/>
              <a:gd name="connsiteY56" fmla="*/ 3250275 h 3442855"/>
              <a:gd name="connsiteX57" fmla="*/ 1525936 w 12192000"/>
              <a:gd name="connsiteY57" fmla="*/ 3243056 h 3442855"/>
              <a:gd name="connsiteX58" fmla="*/ 1515932 w 12192000"/>
              <a:gd name="connsiteY58" fmla="*/ 3243699 h 3442855"/>
              <a:gd name="connsiteX59" fmla="*/ 1418247 w 12192000"/>
              <a:gd name="connsiteY59" fmla="*/ 3236042 h 3442855"/>
              <a:gd name="connsiteX60" fmla="*/ 1311781 w 12192000"/>
              <a:gd name="connsiteY60" fmla="*/ 3207733 h 3442855"/>
              <a:gd name="connsiteX61" fmla="*/ 1287526 w 12192000"/>
              <a:gd name="connsiteY61" fmla="*/ 3195564 h 3442855"/>
              <a:gd name="connsiteX62" fmla="*/ 1275912 w 12192000"/>
              <a:gd name="connsiteY62" fmla="*/ 3202348 h 3442855"/>
              <a:gd name="connsiteX63" fmla="*/ 1160923 w 12192000"/>
              <a:gd name="connsiteY63" fmla="*/ 3219676 h 3442855"/>
              <a:gd name="connsiteX64" fmla="*/ 909690 w 12192000"/>
              <a:gd name="connsiteY64" fmla="*/ 3216919 h 3442855"/>
              <a:gd name="connsiteX65" fmla="*/ 764020 w 12192000"/>
              <a:gd name="connsiteY65" fmla="*/ 3235844 h 3442855"/>
              <a:gd name="connsiteX66" fmla="*/ 701915 w 12192000"/>
              <a:gd name="connsiteY66" fmla="*/ 3250223 h 3442855"/>
              <a:gd name="connsiteX67" fmla="*/ 463292 w 12192000"/>
              <a:gd name="connsiteY67" fmla="*/ 3316636 h 3442855"/>
              <a:gd name="connsiteX68" fmla="*/ 369865 w 12192000"/>
              <a:gd name="connsiteY68" fmla="*/ 3339094 h 3442855"/>
              <a:gd name="connsiteX69" fmla="*/ 318911 w 12192000"/>
              <a:gd name="connsiteY69" fmla="*/ 3367912 h 3442855"/>
              <a:gd name="connsiteX70" fmla="*/ 119548 w 12192000"/>
              <a:gd name="connsiteY70" fmla="*/ 3404651 h 3442855"/>
              <a:gd name="connsiteX71" fmla="*/ 0 w 12192000"/>
              <a:gd name="connsiteY71" fmla="*/ 3414000 h 3442855"/>
              <a:gd name="connsiteX72" fmla="*/ 0 w 12192000"/>
              <a:gd name="connsiteY72" fmla="*/ 2 h 3442855"/>
              <a:gd name="connsiteX73" fmla="*/ 3459904 w 12192000"/>
              <a:gd name="connsiteY73" fmla="*/ 1 h 3442855"/>
              <a:gd name="connsiteX74" fmla="*/ 3459907 w 12192000"/>
              <a:gd name="connsiteY74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52083 w 12192000"/>
              <a:gd name="connsiteY51" fmla="*/ 3177905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63355 w 12192000"/>
              <a:gd name="connsiteY52" fmla="*/ 3224928 h 3442855"/>
              <a:gd name="connsiteX53" fmla="*/ 1654444 w 12192000"/>
              <a:gd name="connsiteY53" fmla="*/ 3229661 h 3442855"/>
              <a:gd name="connsiteX54" fmla="*/ 1629483 w 12192000"/>
              <a:gd name="connsiteY54" fmla="*/ 3232675 h 3442855"/>
              <a:gd name="connsiteX55" fmla="*/ 1573012 w 12192000"/>
              <a:gd name="connsiteY55" fmla="*/ 3250275 h 3442855"/>
              <a:gd name="connsiteX56" fmla="*/ 1525936 w 12192000"/>
              <a:gd name="connsiteY56" fmla="*/ 3243056 h 3442855"/>
              <a:gd name="connsiteX57" fmla="*/ 1515932 w 12192000"/>
              <a:gd name="connsiteY57" fmla="*/ 3243699 h 3442855"/>
              <a:gd name="connsiteX58" fmla="*/ 1418247 w 12192000"/>
              <a:gd name="connsiteY58" fmla="*/ 3236042 h 3442855"/>
              <a:gd name="connsiteX59" fmla="*/ 1311781 w 12192000"/>
              <a:gd name="connsiteY59" fmla="*/ 3207733 h 3442855"/>
              <a:gd name="connsiteX60" fmla="*/ 1287526 w 12192000"/>
              <a:gd name="connsiteY60" fmla="*/ 3195564 h 3442855"/>
              <a:gd name="connsiteX61" fmla="*/ 1275912 w 12192000"/>
              <a:gd name="connsiteY61" fmla="*/ 3202348 h 3442855"/>
              <a:gd name="connsiteX62" fmla="*/ 1160923 w 12192000"/>
              <a:gd name="connsiteY62" fmla="*/ 3219676 h 3442855"/>
              <a:gd name="connsiteX63" fmla="*/ 909690 w 12192000"/>
              <a:gd name="connsiteY63" fmla="*/ 3216919 h 3442855"/>
              <a:gd name="connsiteX64" fmla="*/ 764020 w 12192000"/>
              <a:gd name="connsiteY64" fmla="*/ 3235844 h 3442855"/>
              <a:gd name="connsiteX65" fmla="*/ 701915 w 12192000"/>
              <a:gd name="connsiteY65" fmla="*/ 3250223 h 3442855"/>
              <a:gd name="connsiteX66" fmla="*/ 463292 w 12192000"/>
              <a:gd name="connsiteY66" fmla="*/ 3316636 h 3442855"/>
              <a:gd name="connsiteX67" fmla="*/ 369865 w 12192000"/>
              <a:gd name="connsiteY67" fmla="*/ 3339094 h 3442855"/>
              <a:gd name="connsiteX68" fmla="*/ 318911 w 12192000"/>
              <a:gd name="connsiteY68" fmla="*/ 3367912 h 3442855"/>
              <a:gd name="connsiteX69" fmla="*/ 119548 w 12192000"/>
              <a:gd name="connsiteY69" fmla="*/ 3404651 h 3442855"/>
              <a:gd name="connsiteX70" fmla="*/ 0 w 12192000"/>
              <a:gd name="connsiteY70" fmla="*/ 3414000 h 3442855"/>
              <a:gd name="connsiteX71" fmla="*/ 0 w 12192000"/>
              <a:gd name="connsiteY71" fmla="*/ 2 h 3442855"/>
              <a:gd name="connsiteX72" fmla="*/ 3459904 w 12192000"/>
              <a:gd name="connsiteY72" fmla="*/ 1 h 3442855"/>
              <a:gd name="connsiteX73" fmla="*/ 3459907 w 12192000"/>
              <a:gd name="connsiteY73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629483 w 12192000"/>
              <a:gd name="connsiteY53" fmla="*/ 3232675 h 3442855"/>
              <a:gd name="connsiteX54" fmla="*/ 1573012 w 12192000"/>
              <a:gd name="connsiteY54" fmla="*/ 3250275 h 3442855"/>
              <a:gd name="connsiteX55" fmla="*/ 1525936 w 12192000"/>
              <a:gd name="connsiteY55" fmla="*/ 3243056 h 3442855"/>
              <a:gd name="connsiteX56" fmla="*/ 1515932 w 12192000"/>
              <a:gd name="connsiteY56" fmla="*/ 3243699 h 3442855"/>
              <a:gd name="connsiteX57" fmla="*/ 1418247 w 12192000"/>
              <a:gd name="connsiteY57" fmla="*/ 3236042 h 3442855"/>
              <a:gd name="connsiteX58" fmla="*/ 1311781 w 12192000"/>
              <a:gd name="connsiteY58" fmla="*/ 3207733 h 3442855"/>
              <a:gd name="connsiteX59" fmla="*/ 1287526 w 12192000"/>
              <a:gd name="connsiteY59" fmla="*/ 3195564 h 3442855"/>
              <a:gd name="connsiteX60" fmla="*/ 1275912 w 12192000"/>
              <a:gd name="connsiteY60" fmla="*/ 3202348 h 3442855"/>
              <a:gd name="connsiteX61" fmla="*/ 1160923 w 12192000"/>
              <a:gd name="connsiteY61" fmla="*/ 3219676 h 3442855"/>
              <a:gd name="connsiteX62" fmla="*/ 909690 w 12192000"/>
              <a:gd name="connsiteY62" fmla="*/ 3216919 h 3442855"/>
              <a:gd name="connsiteX63" fmla="*/ 764020 w 12192000"/>
              <a:gd name="connsiteY63" fmla="*/ 3235844 h 3442855"/>
              <a:gd name="connsiteX64" fmla="*/ 701915 w 12192000"/>
              <a:gd name="connsiteY64" fmla="*/ 3250223 h 3442855"/>
              <a:gd name="connsiteX65" fmla="*/ 463292 w 12192000"/>
              <a:gd name="connsiteY65" fmla="*/ 3316636 h 3442855"/>
              <a:gd name="connsiteX66" fmla="*/ 369865 w 12192000"/>
              <a:gd name="connsiteY66" fmla="*/ 3339094 h 3442855"/>
              <a:gd name="connsiteX67" fmla="*/ 318911 w 12192000"/>
              <a:gd name="connsiteY67" fmla="*/ 3367912 h 3442855"/>
              <a:gd name="connsiteX68" fmla="*/ 119548 w 12192000"/>
              <a:gd name="connsiteY68" fmla="*/ 3404651 h 3442855"/>
              <a:gd name="connsiteX69" fmla="*/ 0 w 12192000"/>
              <a:gd name="connsiteY69" fmla="*/ 3414000 h 3442855"/>
              <a:gd name="connsiteX70" fmla="*/ 0 w 12192000"/>
              <a:gd name="connsiteY70" fmla="*/ 2 h 3442855"/>
              <a:gd name="connsiteX71" fmla="*/ 3459904 w 12192000"/>
              <a:gd name="connsiteY71" fmla="*/ 1 h 3442855"/>
              <a:gd name="connsiteX72" fmla="*/ 3459907 w 12192000"/>
              <a:gd name="connsiteY72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654444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77612 w 12192000"/>
              <a:gd name="connsiteY33" fmla="*/ 2830281 h 3442855"/>
              <a:gd name="connsiteX34" fmla="*/ 9432874 w 12192000"/>
              <a:gd name="connsiteY34" fmla="*/ 2826106 h 3442855"/>
              <a:gd name="connsiteX35" fmla="*/ 9340481 w 12192000"/>
              <a:gd name="connsiteY35" fmla="*/ 2831628 h 3442855"/>
              <a:gd name="connsiteX36" fmla="*/ 9191002 w 12192000"/>
              <a:gd name="connsiteY36" fmla="*/ 2776544 h 3442855"/>
              <a:gd name="connsiteX37" fmla="*/ 9181756 w 12192000"/>
              <a:gd name="connsiteY37" fmla="*/ 2773801 h 3442855"/>
              <a:gd name="connsiteX38" fmla="*/ 8912415 w 12192000"/>
              <a:gd name="connsiteY38" fmla="*/ 2765023 h 3442855"/>
              <a:gd name="connsiteX39" fmla="*/ 7709716 w 12192000"/>
              <a:gd name="connsiteY39" fmla="*/ 2795956 h 3442855"/>
              <a:gd name="connsiteX40" fmla="*/ 6923164 w 12192000"/>
              <a:gd name="connsiteY40" fmla="*/ 2920980 h 3442855"/>
              <a:gd name="connsiteX41" fmla="*/ 3308915 w 12192000"/>
              <a:gd name="connsiteY41" fmla="*/ 3049912 h 3442855"/>
              <a:gd name="connsiteX42" fmla="*/ 2643050 w 12192000"/>
              <a:gd name="connsiteY42" fmla="*/ 3112559 h 3442855"/>
              <a:gd name="connsiteX43" fmla="*/ 2426006 w 12192000"/>
              <a:gd name="connsiteY43" fmla="*/ 3161942 h 3442855"/>
              <a:gd name="connsiteX44" fmla="*/ 2291811 w 12192000"/>
              <a:gd name="connsiteY44" fmla="*/ 3176941 h 3442855"/>
              <a:gd name="connsiteX45" fmla="*/ 2201685 w 12192000"/>
              <a:gd name="connsiteY45" fmla="*/ 3200625 h 3442855"/>
              <a:gd name="connsiteX46" fmla="*/ 2046141 w 12192000"/>
              <a:gd name="connsiteY46" fmla="*/ 3203263 h 3442855"/>
              <a:gd name="connsiteX47" fmla="*/ 1953987 w 12192000"/>
              <a:gd name="connsiteY47" fmla="*/ 3176250 h 3442855"/>
              <a:gd name="connsiteX48" fmla="*/ 1924440 w 12192000"/>
              <a:gd name="connsiteY48" fmla="*/ 3170393 h 3442855"/>
              <a:gd name="connsiteX49" fmla="*/ 1907653 w 12192000"/>
              <a:gd name="connsiteY49" fmla="*/ 3175484 h 3442855"/>
              <a:gd name="connsiteX50" fmla="*/ 1856828 w 12192000"/>
              <a:gd name="connsiteY50" fmla="*/ 3184705 h 3442855"/>
              <a:gd name="connsiteX51" fmla="*/ 1831611 w 12192000"/>
              <a:gd name="connsiteY51" fmla="*/ 3205201 h 3442855"/>
              <a:gd name="connsiteX52" fmla="*/ 1715859 w 12192000"/>
              <a:gd name="connsiteY52" fmla="*/ 3229661 h 3442855"/>
              <a:gd name="connsiteX53" fmla="*/ 1573012 w 12192000"/>
              <a:gd name="connsiteY53" fmla="*/ 3250275 h 3442855"/>
              <a:gd name="connsiteX54" fmla="*/ 1525936 w 12192000"/>
              <a:gd name="connsiteY54" fmla="*/ 3243056 h 3442855"/>
              <a:gd name="connsiteX55" fmla="*/ 1515932 w 12192000"/>
              <a:gd name="connsiteY55" fmla="*/ 3243699 h 3442855"/>
              <a:gd name="connsiteX56" fmla="*/ 1418247 w 12192000"/>
              <a:gd name="connsiteY56" fmla="*/ 3236042 h 3442855"/>
              <a:gd name="connsiteX57" fmla="*/ 1311781 w 12192000"/>
              <a:gd name="connsiteY57" fmla="*/ 3207733 h 3442855"/>
              <a:gd name="connsiteX58" fmla="*/ 1287526 w 12192000"/>
              <a:gd name="connsiteY58" fmla="*/ 3195564 h 3442855"/>
              <a:gd name="connsiteX59" fmla="*/ 1275912 w 12192000"/>
              <a:gd name="connsiteY59" fmla="*/ 3202348 h 3442855"/>
              <a:gd name="connsiteX60" fmla="*/ 1160923 w 12192000"/>
              <a:gd name="connsiteY60" fmla="*/ 3219676 h 3442855"/>
              <a:gd name="connsiteX61" fmla="*/ 909690 w 12192000"/>
              <a:gd name="connsiteY61" fmla="*/ 3216919 h 3442855"/>
              <a:gd name="connsiteX62" fmla="*/ 764020 w 12192000"/>
              <a:gd name="connsiteY62" fmla="*/ 3235844 h 3442855"/>
              <a:gd name="connsiteX63" fmla="*/ 701915 w 12192000"/>
              <a:gd name="connsiteY63" fmla="*/ 3250223 h 3442855"/>
              <a:gd name="connsiteX64" fmla="*/ 463292 w 12192000"/>
              <a:gd name="connsiteY64" fmla="*/ 3316636 h 3442855"/>
              <a:gd name="connsiteX65" fmla="*/ 369865 w 12192000"/>
              <a:gd name="connsiteY65" fmla="*/ 3339094 h 3442855"/>
              <a:gd name="connsiteX66" fmla="*/ 318911 w 12192000"/>
              <a:gd name="connsiteY66" fmla="*/ 3367912 h 3442855"/>
              <a:gd name="connsiteX67" fmla="*/ 119548 w 12192000"/>
              <a:gd name="connsiteY67" fmla="*/ 3404651 h 3442855"/>
              <a:gd name="connsiteX68" fmla="*/ 0 w 12192000"/>
              <a:gd name="connsiteY68" fmla="*/ 3414000 h 3442855"/>
              <a:gd name="connsiteX69" fmla="*/ 0 w 12192000"/>
              <a:gd name="connsiteY69" fmla="*/ 2 h 3442855"/>
              <a:gd name="connsiteX70" fmla="*/ 3459904 w 12192000"/>
              <a:gd name="connsiteY70" fmla="*/ 1 h 3442855"/>
              <a:gd name="connsiteX71" fmla="*/ 3459907 w 12192000"/>
              <a:gd name="connsiteY71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98612 w 12192000"/>
              <a:gd name="connsiteY11" fmla="*/ 3134803 h 3442855"/>
              <a:gd name="connsiteX12" fmla="*/ 11271588 w 12192000"/>
              <a:gd name="connsiteY12" fmla="*/ 3113441 h 3442855"/>
              <a:gd name="connsiteX13" fmla="*/ 11270977 w 12192000"/>
              <a:gd name="connsiteY13" fmla="*/ 3100396 h 3442855"/>
              <a:gd name="connsiteX14" fmla="*/ 11250574 w 12192000"/>
              <a:gd name="connsiteY14" fmla="*/ 3091174 h 3442855"/>
              <a:gd name="connsiteX15" fmla="*/ 11246505 w 12192000"/>
              <a:gd name="connsiteY15" fmla="*/ 3086783 h 3442855"/>
              <a:gd name="connsiteX16" fmla="*/ 11221805 w 12192000"/>
              <a:gd name="connsiteY16" fmla="*/ 3063540 h 3442855"/>
              <a:gd name="connsiteX17" fmla="*/ 11135382 w 12192000"/>
              <a:gd name="connsiteY17" fmla="*/ 3062095 h 3442855"/>
              <a:gd name="connsiteX18" fmla="*/ 11056771 w 12192000"/>
              <a:gd name="connsiteY18" fmla="*/ 3020684 h 3442855"/>
              <a:gd name="connsiteX19" fmla="*/ 10800887 w 12192000"/>
              <a:gd name="connsiteY19" fmla="*/ 2963080 h 3442855"/>
              <a:gd name="connsiteX20" fmla="*/ 10701230 w 12192000"/>
              <a:gd name="connsiteY20" fmla="*/ 2935785 h 3442855"/>
              <a:gd name="connsiteX21" fmla="*/ 10529686 w 12192000"/>
              <a:gd name="connsiteY21" fmla="*/ 2918071 h 3442855"/>
              <a:gd name="connsiteX22" fmla="*/ 10337584 w 12192000"/>
              <a:gd name="connsiteY22" fmla="*/ 2926238 h 3442855"/>
              <a:gd name="connsiteX23" fmla="*/ 10179941 w 12192000"/>
              <a:gd name="connsiteY23" fmla="*/ 2930174 h 3442855"/>
              <a:gd name="connsiteX24" fmla="*/ 10129038 w 12192000"/>
              <a:gd name="connsiteY24" fmla="*/ 2929992 h 3442855"/>
              <a:gd name="connsiteX25" fmla="*/ 10044809 w 12192000"/>
              <a:gd name="connsiteY25" fmla="*/ 2932587 h 3442855"/>
              <a:gd name="connsiteX26" fmla="*/ 9923926 w 12192000"/>
              <a:gd name="connsiteY26" fmla="*/ 2936679 h 3442855"/>
              <a:gd name="connsiteX27" fmla="*/ 9825938 w 12192000"/>
              <a:gd name="connsiteY27" fmla="*/ 2915287 h 3442855"/>
              <a:gd name="connsiteX28" fmla="*/ 9761662 w 12192000"/>
              <a:gd name="connsiteY28" fmla="*/ 2916695 h 3442855"/>
              <a:gd name="connsiteX29" fmla="*/ 9688436 w 12192000"/>
              <a:gd name="connsiteY29" fmla="*/ 2894364 h 3442855"/>
              <a:gd name="connsiteX30" fmla="*/ 9626359 w 12192000"/>
              <a:gd name="connsiteY30" fmla="*/ 2876388 h 3442855"/>
              <a:gd name="connsiteX31" fmla="*/ 9536686 w 12192000"/>
              <a:gd name="connsiteY31" fmla="*/ 2845662 h 3442855"/>
              <a:gd name="connsiteX32" fmla="*/ 9500517 w 12192000"/>
              <a:gd name="connsiteY32" fmla="*/ 2847197 h 3442855"/>
              <a:gd name="connsiteX33" fmla="*/ 9432874 w 12192000"/>
              <a:gd name="connsiteY33" fmla="*/ 2826106 h 3442855"/>
              <a:gd name="connsiteX34" fmla="*/ 9340481 w 12192000"/>
              <a:gd name="connsiteY34" fmla="*/ 2831628 h 3442855"/>
              <a:gd name="connsiteX35" fmla="*/ 9191002 w 12192000"/>
              <a:gd name="connsiteY35" fmla="*/ 2776544 h 3442855"/>
              <a:gd name="connsiteX36" fmla="*/ 9181756 w 12192000"/>
              <a:gd name="connsiteY36" fmla="*/ 2773801 h 3442855"/>
              <a:gd name="connsiteX37" fmla="*/ 8912415 w 12192000"/>
              <a:gd name="connsiteY37" fmla="*/ 2765023 h 3442855"/>
              <a:gd name="connsiteX38" fmla="*/ 7709716 w 12192000"/>
              <a:gd name="connsiteY38" fmla="*/ 2795956 h 3442855"/>
              <a:gd name="connsiteX39" fmla="*/ 6923164 w 12192000"/>
              <a:gd name="connsiteY39" fmla="*/ 2920980 h 3442855"/>
              <a:gd name="connsiteX40" fmla="*/ 3308915 w 12192000"/>
              <a:gd name="connsiteY40" fmla="*/ 3049912 h 3442855"/>
              <a:gd name="connsiteX41" fmla="*/ 2643050 w 12192000"/>
              <a:gd name="connsiteY41" fmla="*/ 3112559 h 3442855"/>
              <a:gd name="connsiteX42" fmla="*/ 2426006 w 12192000"/>
              <a:gd name="connsiteY42" fmla="*/ 3161942 h 3442855"/>
              <a:gd name="connsiteX43" fmla="*/ 2291811 w 12192000"/>
              <a:gd name="connsiteY43" fmla="*/ 3176941 h 3442855"/>
              <a:gd name="connsiteX44" fmla="*/ 2201685 w 12192000"/>
              <a:gd name="connsiteY44" fmla="*/ 3200625 h 3442855"/>
              <a:gd name="connsiteX45" fmla="*/ 2046141 w 12192000"/>
              <a:gd name="connsiteY45" fmla="*/ 3203263 h 3442855"/>
              <a:gd name="connsiteX46" fmla="*/ 1953987 w 12192000"/>
              <a:gd name="connsiteY46" fmla="*/ 3176250 h 3442855"/>
              <a:gd name="connsiteX47" fmla="*/ 1924440 w 12192000"/>
              <a:gd name="connsiteY47" fmla="*/ 3170393 h 3442855"/>
              <a:gd name="connsiteX48" fmla="*/ 1907653 w 12192000"/>
              <a:gd name="connsiteY48" fmla="*/ 3175484 h 3442855"/>
              <a:gd name="connsiteX49" fmla="*/ 1856828 w 12192000"/>
              <a:gd name="connsiteY49" fmla="*/ 3184705 h 3442855"/>
              <a:gd name="connsiteX50" fmla="*/ 1831611 w 12192000"/>
              <a:gd name="connsiteY50" fmla="*/ 3205201 h 3442855"/>
              <a:gd name="connsiteX51" fmla="*/ 1715859 w 12192000"/>
              <a:gd name="connsiteY51" fmla="*/ 3229661 h 3442855"/>
              <a:gd name="connsiteX52" fmla="*/ 1573012 w 12192000"/>
              <a:gd name="connsiteY52" fmla="*/ 3250275 h 3442855"/>
              <a:gd name="connsiteX53" fmla="*/ 1525936 w 12192000"/>
              <a:gd name="connsiteY53" fmla="*/ 3243056 h 3442855"/>
              <a:gd name="connsiteX54" fmla="*/ 1515932 w 12192000"/>
              <a:gd name="connsiteY54" fmla="*/ 3243699 h 3442855"/>
              <a:gd name="connsiteX55" fmla="*/ 1418247 w 12192000"/>
              <a:gd name="connsiteY55" fmla="*/ 3236042 h 3442855"/>
              <a:gd name="connsiteX56" fmla="*/ 1311781 w 12192000"/>
              <a:gd name="connsiteY56" fmla="*/ 3207733 h 3442855"/>
              <a:gd name="connsiteX57" fmla="*/ 1287526 w 12192000"/>
              <a:gd name="connsiteY57" fmla="*/ 3195564 h 3442855"/>
              <a:gd name="connsiteX58" fmla="*/ 1275912 w 12192000"/>
              <a:gd name="connsiteY58" fmla="*/ 3202348 h 3442855"/>
              <a:gd name="connsiteX59" fmla="*/ 1160923 w 12192000"/>
              <a:gd name="connsiteY59" fmla="*/ 3219676 h 3442855"/>
              <a:gd name="connsiteX60" fmla="*/ 909690 w 12192000"/>
              <a:gd name="connsiteY60" fmla="*/ 3216919 h 3442855"/>
              <a:gd name="connsiteX61" fmla="*/ 764020 w 12192000"/>
              <a:gd name="connsiteY61" fmla="*/ 3235844 h 3442855"/>
              <a:gd name="connsiteX62" fmla="*/ 701915 w 12192000"/>
              <a:gd name="connsiteY62" fmla="*/ 3250223 h 3442855"/>
              <a:gd name="connsiteX63" fmla="*/ 463292 w 12192000"/>
              <a:gd name="connsiteY63" fmla="*/ 3316636 h 3442855"/>
              <a:gd name="connsiteX64" fmla="*/ 369865 w 12192000"/>
              <a:gd name="connsiteY64" fmla="*/ 3339094 h 3442855"/>
              <a:gd name="connsiteX65" fmla="*/ 318911 w 12192000"/>
              <a:gd name="connsiteY65" fmla="*/ 3367912 h 3442855"/>
              <a:gd name="connsiteX66" fmla="*/ 119548 w 12192000"/>
              <a:gd name="connsiteY66" fmla="*/ 3404651 h 3442855"/>
              <a:gd name="connsiteX67" fmla="*/ 0 w 12192000"/>
              <a:gd name="connsiteY67" fmla="*/ 3414000 h 3442855"/>
              <a:gd name="connsiteX68" fmla="*/ 0 w 12192000"/>
              <a:gd name="connsiteY68" fmla="*/ 2 h 3442855"/>
              <a:gd name="connsiteX69" fmla="*/ 3459904 w 12192000"/>
              <a:gd name="connsiteY69" fmla="*/ 1 h 3442855"/>
              <a:gd name="connsiteX70" fmla="*/ 3459907 w 12192000"/>
              <a:gd name="connsiteY70" fmla="*/ 0 h 3442855"/>
              <a:gd name="connsiteX0" fmla="*/ 3459907 w 12192000"/>
              <a:gd name="connsiteY0" fmla="*/ 0 h 3442855"/>
              <a:gd name="connsiteX1" fmla="*/ 12192000 w 12192000"/>
              <a:gd name="connsiteY1" fmla="*/ 0 h 3442855"/>
              <a:gd name="connsiteX2" fmla="*/ 12192000 w 12192000"/>
              <a:gd name="connsiteY2" fmla="*/ 3442855 h 3442855"/>
              <a:gd name="connsiteX3" fmla="*/ 12076094 w 12192000"/>
              <a:gd name="connsiteY3" fmla="*/ 3423357 h 3442855"/>
              <a:gd name="connsiteX4" fmla="*/ 11974360 w 12192000"/>
              <a:gd name="connsiteY4" fmla="*/ 3396494 h 3442855"/>
              <a:gd name="connsiteX5" fmla="*/ 11825709 w 12192000"/>
              <a:gd name="connsiteY5" fmla="*/ 3356473 h 3442855"/>
              <a:gd name="connsiteX6" fmla="*/ 11731940 w 12192000"/>
              <a:gd name="connsiteY6" fmla="*/ 3297768 h 3442855"/>
              <a:gd name="connsiteX7" fmla="*/ 11676634 w 12192000"/>
              <a:gd name="connsiteY7" fmla="*/ 3269119 h 3442855"/>
              <a:gd name="connsiteX8" fmla="*/ 11639416 w 12192000"/>
              <a:gd name="connsiteY8" fmla="*/ 3243537 h 3442855"/>
              <a:gd name="connsiteX9" fmla="*/ 11528409 w 12192000"/>
              <a:gd name="connsiteY9" fmla="*/ 3203904 h 3442855"/>
              <a:gd name="connsiteX10" fmla="*/ 11337600 w 12192000"/>
              <a:gd name="connsiteY10" fmla="*/ 3148858 h 3442855"/>
              <a:gd name="connsiteX11" fmla="*/ 11271588 w 12192000"/>
              <a:gd name="connsiteY11" fmla="*/ 3113441 h 3442855"/>
              <a:gd name="connsiteX12" fmla="*/ 11270977 w 12192000"/>
              <a:gd name="connsiteY12" fmla="*/ 3100396 h 3442855"/>
              <a:gd name="connsiteX13" fmla="*/ 11250574 w 12192000"/>
              <a:gd name="connsiteY13" fmla="*/ 3091174 h 3442855"/>
              <a:gd name="connsiteX14" fmla="*/ 11246505 w 12192000"/>
              <a:gd name="connsiteY14" fmla="*/ 3086783 h 3442855"/>
              <a:gd name="connsiteX15" fmla="*/ 11221805 w 12192000"/>
              <a:gd name="connsiteY15" fmla="*/ 3063540 h 3442855"/>
              <a:gd name="connsiteX16" fmla="*/ 11135382 w 12192000"/>
              <a:gd name="connsiteY16" fmla="*/ 3062095 h 3442855"/>
              <a:gd name="connsiteX17" fmla="*/ 11056771 w 12192000"/>
              <a:gd name="connsiteY17" fmla="*/ 3020684 h 3442855"/>
              <a:gd name="connsiteX18" fmla="*/ 10800887 w 12192000"/>
              <a:gd name="connsiteY18" fmla="*/ 2963080 h 3442855"/>
              <a:gd name="connsiteX19" fmla="*/ 10701230 w 12192000"/>
              <a:gd name="connsiteY19" fmla="*/ 2935785 h 3442855"/>
              <a:gd name="connsiteX20" fmla="*/ 10529686 w 12192000"/>
              <a:gd name="connsiteY20" fmla="*/ 2918071 h 3442855"/>
              <a:gd name="connsiteX21" fmla="*/ 10337584 w 12192000"/>
              <a:gd name="connsiteY21" fmla="*/ 2926238 h 3442855"/>
              <a:gd name="connsiteX22" fmla="*/ 10179941 w 12192000"/>
              <a:gd name="connsiteY22" fmla="*/ 2930174 h 3442855"/>
              <a:gd name="connsiteX23" fmla="*/ 10129038 w 12192000"/>
              <a:gd name="connsiteY23" fmla="*/ 2929992 h 3442855"/>
              <a:gd name="connsiteX24" fmla="*/ 10044809 w 12192000"/>
              <a:gd name="connsiteY24" fmla="*/ 2932587 h 3442855"/>
              <a:gd name="connsiteX25" fmla="*/ 9923926 w 12192000"/>
              <a:gd name="connsiteY25" fmla="*/ 2936679 h 3442855"/>
              <a:gd name="connsiteX26" fmla="*/ 9825938 w 12192000"/>
              <a:gd name="connsiteY26" fmla="*/ 2915287 h 3442855"/>
              <a:gd name="connsiteX27" fmla="*/ 9761662 w 12192000"/>
              <a:gd name="connsiteY27" fmla="*/ 2916695 h 3442855"/>
              <a:gd name="connsiteX28" fmla="*/ 9688436 w 12192000"/>
              <a:gd name="connsiteY28" fmla="*/ 2894364 h 3442855"/>
              <a:gd name="connsiteX29" fmla="*/ 9626359 w 12192000"/>
              <a:gd name="connsiteY29" fmla="*/ 2876388 h 3442855"/>
              <a:gd name="connsiteX30" fmla="*/ 9536686 w 12192000"/>
              <a:gd name="connsiteY30" fmla="*/ 2845662 h 3442855"/>
              <a:gd name="connsiteX31" fmla="*/ 9500517 w 12192000"/>
              <a:gd name="connsiteY31" fmla="*/ 2847197 h 3442855"/>
              <a:gd name="connsiteX32" fmla="*/ 9432874 w 12192000"/>
              <a:gd name="connsiteY32" fmla="*/ 2826106 h 3442855"/>
              <a:gd name="connsiteX33" fmla="*/ 9340481 w 12192000"/>
              <a:gd name="connsiteY33" fmla="*/ 2831628 h 3442855"/>
              <a:gd name="connsiteX34" fmla="*/ 9191002 w 12192000"/>
              <a:gd name="connsiteY34" fmla="*/ 2776544 h 3442855"/>
              <a:gd name="connsiteX35" fmla="*/ 9181756 w 12192000"/>
              <a:gd name="connsiteY35" fmla="*/ 2773801 h 3442855"/>
              <a:gd name="connsiteX36" fmla="*/ 8912415 w 12192000"/>
              <a:gd name="connsiteY36" fmla="*/ 2765023 h 3442855"/>
              <a:gd name="connsiteX37" fmla="*/ 7709716 w 12192000"/>
              <a:gd name="connsiteY37" fmla="*/ 2795956 h 3442855"/>
              <a:gd name="connsiteX38" fmla="*/ 6923164 w 12192000"/>
              <a:gd name="connsiteY38" fmla="*/ 2920980 h 3442855"/>
              <a:gd name="connsiteX39" fmla="*/ 3308915 w 12192000"/>
              <a:gd name="connsiteY39" fmla="*/ 3049912 h 3442855"/>
              <a:gd name="connsiteX40" fmla="*/ 2643050 w 12192000"/>
              <a:gd name="connsiteY40" fmla="*/ 3112559 h 3442855"/>
              <a:gd name="connsiteX41" fmla="*/ 2426006 w 12192000"/>
              <a:gd name="connsiteY41" fmla="*/ 3161942 h 3442855"/>
              <a:gd name="connsiteX42" fmla="*/ 2291811 w 12192000"/>
              <a:gd name="connsiteY42" fmla="*/ 3176941 h 3442855"/>
              <a:gd name="connsiteX43" fmla="*/ 2201685 w 12192000"/>
              <a:gd name="connsiteY43" fmla="*/ 3200625 h 3442855"/>
              <a:gd name="connsiteX44" fmla="*/ 2046141 w 12192000"/>
              <a:gd name="connsiteY44" fmla="*/ 3203263 h 3442855"/>
              <a:gd name="connsiteX45" fmla="*/ 1953987 w 12192000"/>
              <a:gd name="connsiteY45" fmla="*/ 3176250 h 3442855"/>
              <a:gd name="connsiteX46" fmla="*/ 1924440 w 12192000"/>
              <a:gd name="connsiteY46" fmla="*/ 3170393 h 3442855"/>
              <a:gd name="connsiteX47" fmla="*/ 1907653 w 12192000"/>
              <a:gd name="connsiteY47" fmla="*/ 3175484 h 3442855"/>
              <a:gd name="connsiteX48" fmla="*/ 1856828 w 12192000"/>
              <a:gd name="connsiteY48" fmla="*/ 3184705 h 3442855"/>
              <a:gd name="connsiteX49" fmla="*/ 1831611 w 12192000"/>
              <a:gd name="connsiteY49" fmla="*/ 3205201 h 3442855"/>
              <a:gd name="connsiteX50" fmla="*/ 1715859 w 12192000"/>
              <a:gd name="connsiteY50" fmla="*/ 3229661 h 3442855"/>
              <a:gd name="connsiteX51" fmla="*/ 1573012 w 12192000"/>
              <a:gd name="connsiteY51" fmla="*/ 3250275 h 3442855"/>
              <a:gd name="connsiteX52" fmla="*/ 1525936 w 12192000"/>
              <a:gd name="connsiteY52" fmla="*/ 3243056 h 3442855"/>
              <a:gd name="connsiteX53" fmla="*/ 1515932 w 12192000"/>
              <a:gd name="connsiteY53" fmla="*/ 3243699 h 3442855"/>
              <a:gd name="connsiteX54" fmla="*/ 1418247 w 12192000"/>
              <a:gd name="connsiteY54" fmla="*/ 3236042 h 3442855"/>
              <a:gd name="connsiteX55" fmla="*/ 1311781 w 12192000"/>
              <a:gd name="connsiteY55" fmla="*/ 3207733 h 3442855"/>
              <a:gd name="connsiteX56" fmla="*/ 1287526 w 12192000"/>
              <a:gd name="connsiteY56" fmla="*/ 3195564 h 3442855"/>
              <a:gd name="connsiteX57" fmla="*/ 1275912 w 12192000"/>
              <a:gd name="connsiteY57" fmla="*/ 3202348 h 3442855"/>
              <a:gd name="connsiteX58" fmla="*/ 1160923 w 12192000"/>
              <a:gd name="connsiteY58" fmla="*/ 3219676 h 3442855"/>
              <a:gd name="connsiteX59" fmla="*/ 909690 w 12192000"/>
              <a:gd name="connsiteY59" fmla="*/ 3216919 h 3442855"/>
              <a:gd name="connsiteX60" fmla="*/ 764020 w 12192000"/>
              <a:gd name="connsiteY60" fmla="*/ 3235844 h 3442855"/>
              <a:gd name="connsiteX61" fmla="*/ 701915 w 12192000"/>
              <a:gd name="connsiteY61" fmla="*/ 3250223 h 3442855"/>
              <a:gd name="connsiteX62" fmla="*/ 463292 w 12192000"/>
              <a:gd name="connsiteY62" fmla="*/ 3316636 h 3442855"/>
              <a:gd name="connsiteX63" fmla="*/ 369865 w 12192000"/>
              <a:gd name="connsiteY63" fmla="*/ 3339094 h 3442855"/>
              <a:gd name="connsiteX64" fmla="*/ 318911 w 12192000"/>
              <a:gd name="connsiteY64" fmla="*/ 3367912 h 3442855"/>
              <a:gd name="connsiteX65" fmla="*/ 119548 w 12192000"/>
              <a:gd name="connsiteY65" fmla="*/ 3404651 h 3442855"/>
              <a:gd name="connsiteX66" fmla="*/ 0 w 12192000"/>
              <a:gd name="connsiteY66" fmla="*/ 3414000 h 3442855"/>
              <a:gd name="connsiteX67" fmla="*/ 0 w 12192000"/>
              <a:gd name="connsiteY67" fmla="*/ 2 h 3442855"/>
              <a:gd name="connsiteX68" fmla="*/ 3459904 w 12192000"/>
              <a:gd name="connsiteY68" fmla="*/ 1 h 3442855"/>
              <a:gd name="connsiteX69" fmla="*/ 3459907 w 12192000"/>
              <a:gd name="connsiteY69" fmla="*/ 0 h 344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192000" h="3442855">
                <a:moveTo>
                  <a:pt x="3459907" y="0"/>
                </a:moveTo>
                <a:lnTo>
                  <a:pt x="12192000" y="0"/>
                </a:lnTo>
                <a:lnTo>
                  <a:pt x="12192000" y="3442855"/>
                </a:lnTo>
                <a:lnTo>
                  <a:pt x="12076094" y="3423357"/>
                </a:lnTo>
                <a:cubicBezTo>
                  <a:pt x="12005159" y="3438127"/>
                  <a:pt x="12014346" y="3381657"/>
                  <a:pt x="11974360" y="3396494"/>
                </a:cubicBezTo>
                <a:cubicBezTo>
                  <a:pt x="11904719" y="3371812"/>
                  <a:pt x="11861782" y="3344051"/>
                  <a:pt x="11825709" y="3356473"/>
                </a:cubicBezTo>
                <a:cubicBezTo>
                  <a:pt x="11795915" y="3337312"/>
                  <a:pt x="11776282" y="3287434"/>
                  <a:pt x="11731940" y="3297768"/>
                </a:cubicBezTo>
                <a:cubicBezTo>
                  <a:pt x="11745979" y="3276550"/>
                  <a:pt x="11683245" y="3292173"/>
                  <a:pt x="11676634" y="3269119"/>
                </a:cubicBezTo>
                <a:cubicBezTo>
                  <a:pt x="11673835" y="3250701"/>
                  <a:pt x="11654148" y="3251146"/>
                  <a:pt x="11639416" y="3243537"/>
                </a:cubicBezTo>
                <a:cubicBezTo>
                  <a:pt x="11629359" y="3224298"/>
                  <a:pt x="11554687" y="3202798"/>
                  <a:pt x="11528409" y="3203904"/>
                </a:cubicBezTo>
                <a:cubicBezTo>
                  <a:pt x="11453995" y="3217978"/>
                  <a:pt x="11397027" y="3139530"/>
                  <a:pt x="11337600" y="3148858"/>
                </a:cubicBezTo>
                <a:cubicBezTo>
                  <a:pt x="11294796" y="3133781"/>
                  <a:pt x="11282692" y="3121518"/>
                  <a:pt x="11271588" y="3113441"/>
                </a:cubicBezTo>
                <a:cubicBezTo>
                  <a:pt x="11271384" y="3109093"/>
                  <a:pt x="11271181" y="3104744"/>
                  <a:pt x="11270977" y="3100396"/>
                </a:cubicBezTo>
                <a:lnTo>
                  <a:pt x="11250574" y="3091174"/>
                </a:lnTo>
                <a:lnTo>
                  <a:pt x="11246505" y="3086783"/>
                </a:lnTo>
                <a:cubicBezTo>
                  <a:pt x="11238764" y="3078354"/>
                  <a:pt x="11230851" y="3070308"/>
                  <a:pt x="11221805" y="3063540"/>
                </a:cubicBezTo>
                <a:cubicBezTo>
                  <a:pt x="11194819" y="3110734"/>
                  <a:pt x="11140396" y="3013748"/>
                  <a:pt x="11135382" y="3062095"/>
                </a:cubicBezTo>
                <a:cubicBezTo>
                  <a:pt x="11080975" y="3033115"/>
                  <a:pt x="11090475" y="3086737"/>
                  <a:pt x="11056771" y="3020684"/>
                </a:cubicBezTo>
                <a:cubicBezTo>
                  <a:pt x="10950489" y="2984550"/>
                  <a:pt x="10968513" y="2976705"/>
                  <a:pt x="10800887" y="2963080"/>
                </a:cubicBezTo>
                <a:cubicBezTo>
                  <a:pt x="10782723" y="2947697"/>
                  <a:pt x="10721294" y="2942886"/>
                  <a:pt x="10701230" y="2935785"/>
                </a:cubicBezTo>
                <a:lnTo>
                  <a:pt x="10529686" y="2918071"/>
                </a:lnTo>
                <a:cubicBezTo>
                  <a:pt x="10467898" y="2936564"/>
                  <a:pt x="10391723" y="2920684"/>
                  <a:pt x="10337584" y="2926238"/>
                </a:cubicBezTo>
                <a:cubicBezTo>
                  <a:pt x="10271486" y="2936266"/>
                  <a:pt x="10261085" y="2903356"/>
                  <a:pt x="10179941" y="2930174"/>
                </a:cubicBezTo>
                <a:cubicBezTo>
                  <a:pt x="10171294" y="2901323"/>
                  <a:pt x="10143743" y="2928373"/>
                  <a:pt x="10129038" y="2929992"/>
                </a:cubicBezTo>
                <a:cubicBezTo>
                  <a:pt x="10111049" y="2935411"/>
                  <a:pt x="10080763" y="2928965"/>
                  <a:pt x="10044809" y="2932587"/>
                </a:cubicBezTo>
                <a:cubicBezTo>
                  <a:pt x="9986964" y="2934979"/>
                  <a:pt x="10040427" y="2926217"/>
                  <a:pt x="9923926" y="2936679"/>
                </a:cubicBezTo>
                <a:cubicBezTo>
                  <a:pt x="9890801" y="2937500"/>
                  <a:pt x="9863184" y="2908407"/>
                  <a:pt x="9825938" y="2915287"/>
                </a:cubicBezTo>
                <a:lnTo>
                  <a:pt x="9761662" y="2916695"/>
                </a:lnTo>
                <a:lnTo>
                  <a:pt x="9688436" y="2894364"/>
                </a:lnTo>
                <a:lnTo>
                  <a:pt x="9626359" y="2876388"/>
                </a:lnTo>
                <a:lnTo>
                  <a:pt x="9536686" y="2845662"/>
                </a:lnTo>
                <a:cubicBezTo>
                  <a:pt x="9530621" y="2846717"/>
                  <a:pt x="9510170" y="2854046"/>
                  <a:pt x="9500517" y="2847197"/>
                </a:cubicBezTo>
                <a:lnTo>
                  <a:pt x="9432874" y="2826106"/>
                </a:lnTo>
                <a:cubicBezTo>
                  <a:pt x="9425326" y="2827008"/>
                  <a:pt x="9347481" y="2827961"/>
                  <a:pt x="9340481" y="2831628"/>
                </a:cubicBezTo>
                <a:cubicBezTo>
                  <a:pt x="9293603" y="2778331"/>
                  <a:pt x="9255558" y="2808341"/>
                  <a:pt x="9191002" y="2776544"/>
                </a:cubicBezTo>
                <a:lnTo>
                  <a:pt x="9181756" y="2773801"/>
                </a:lnTo>
                <a:lnTo>
                  <a:pt x="8912415" y="2765023"/>
                </a:lnTo>
                <a:lnTo>
                  <a:pt x="7709716" y="2795956"/>
                </a:lnTo>
                <a:cubicBezTo>
                  <a:pt x="7352819" y="2829880"/>
                  <a:pt x="7380767" y="2943418"/>
                  <a:pt x="6923164" y="2920980"/>
                </a:cubicBezTo>
                <a:cubicBezTo>
                  <a:pt x="5970798" y="2826379"/>
                  <a:pt x="4381146" y="3024064"/>
                  <a:pt x="3308915" y="3049912"/>
                </a:cubicBezTo>
                <a:cubicBezTo>
                  <a:pt x="3098453" y="3075471"/>
                  <a:pt x="2865005" y="3091676"/>
                  <a:pt x="2643050" y="3112559"/>
                </a:cubicBezTo>
                <a:lnTo>
                  <a:pt x="2426006" y="3161942"/>
                </a:lnTo>
                <a:lnTo>
                  <a:pt x="2291811" y="3176941"/>
                </a:lnTo>
                <a:lnTo>
                  <a:pt x="2201685" y="3200625"/>
                </a:lnTo>
                <a:cubicBezTo>
                  <a:pt x="2115718" y="3217427"/>
                  <a:pt x="2132108" y="3186461"/>
                  <a:pt x="2046141" y="3203263"/>
                </a:cubicBezTo>
                <a:cubicBezTo>
                  <a:pt x="2010569" y="3191771"/>
                  <a:pt x="1980262" y="3182883"/>
                  <a:pt x="1953987" y="3176250"/>
                </a:cubicBezTo>
                <a:lnTo>
                  <a:pt x="1924440" y="3170393"/>
                </a:lnTo>
                <a:lnTo>
                  <a:pt x="1907653" y="3175484"/>
                </a:lnTo>
                <a:cubicBezTo>
                  <a:pt x="1878061" y="3178004"/>
                  <a:pt x="1876006" y="3207968"/>
                  <a:pt x="1856828" y="3184705"/>
                </a:cubicBezTo>
                <a:lnTo>
                  <a:pt x="1831611" y="3205201"/>
                </a:lnTo>
                <a:lnTo>
                  <a:pt x="1715859" y="3229661"/>
                </a:lnTo>
                <a:lnTo>
                  <a:pt x="1573012" y="3250275"/>
                </a:lnTo>
                <a:lnTo>
                  <a:pt x="1525936" y="3243056"/>
                </a:lnTo>
                <a:lnTo>
                  <a:pt x="1515932" y="3243699"/>
                </a:lnTo>
                <a:cubicBezTo>
                  <a:pt x="1483797" y="3247820"/>
                  <a:pt x="1486309" y="3252662"/>
                  <a:pt x="1418247" y="3236042"/>
                </a:cubicBezTo>
                <a:cubicBezTo>
                  <a:pt x="1389292" y="3213946"/>
                  <a:pt x="1345427" y="3216968"/>
                  <a:pt x="1311781" y="3207733"/>
                </a:cubicBezTo>
                <a:lnTo>
                  <a:pt x="1287526" y="3195564"/>
                </a:lnTo>
                <a:lnTo>
                  <a:pt x="1275912" y="3202348"/>
                </a:lnTo>
                <a:cubicBezTo>
                  <a:pt x="1219626" y="3232740"/>
                  <a:pt x="1230867" y="3206674"/>
                  <a:pt x="1160923" y="3219676"/>
                </a:cubicBezTo>
                <a:cubicBezTo>
                  <a:pt x="1120939" y="3215839"/>
                  <a:pt x="1029087" y="3185516"/>
                  <a:pt x="909690" y="3216919"/>
                </a:cubicBezTo>
                <a:cubicBezTo>
                  <a:pt x="860463" y="3220671"/>
                  <a:pt x="794970" y="3221233"/>
                  <a:pt x="764020" y="3235844"/>
                </a:cubicBezTo>
                <a:cubicBezTo>
                  <a:pt x="713142" y="3261931"/>
                  <a:pt x="769145" y="3237498"/>
                  <a:pt x="701915" y="3250223"/>
                </a:cubicBezTo>
                <a:cubicBezTo>
                  <a:pt x="644188" y="3215027"/>
                  <a:pt x="531278" y="3284445"/>
                  <a:pt x="463292" y="3316636"/>
                </a:cubicBezTo>
                <a:cubicBezTo>
                  <a:pt x="456096" y="3336479"/>
                  <a:pt x="389128" y="3337531"/>
                  <a:pt x="369865" y="3339094"/>
                </a:cubicBezTo>
                <a:cubicBezTo>
                  <a:pt x="365488" y="3372375"/>
                  <a:pt x="330307" y="3346614"/>
                  <a:pt x="318911" y="3367912"/>
                </a:cubicBezTo>
                <a:cubicBezTo>
                  <a:pt x="256531" y="3381126"/>
                  <a:pt x="186611" y="3396061"/>
                  <a:pt x="119548" y="3404651"/>
                </a:cubicBezTo>
                <a:lnTo>
                  <a:pt x="0" y="3414000"/>
                </a:lnTo>
                <a:lnTo>
                  <a:pt x="0" y="2"/>
                </a:lnTo>
                <a:lnTo>
                  <a:pt x="3459904" y="1"/>
                </a:lnTo>
                <a:cubicBezTo>
                  <a:pt x="3459905" y="1"/>
                  <a:pt x="3459906" y="0"/>
                  <a:pt x="3459907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E888E9-3A65-4935-9E9E-8D3B763153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4924" y="691804"/>
            <a:ext cx="9620251" cy="13128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>
                <a:solidFill>
                  <a:schemeClr val="accent1">
                    <a:lumMod val="75000"/>
                  </a:schemeClr>
                </a:solidFill>
              </a:rPr>
              <a:t>Why should you be interested in PM Advance? Program?</a:t>
            </a:r>
            <a:endParaRPr lang="en-US" sz="6600" b="1" kern="120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08CD17C-4A7C-477D-A659-BA8A89A78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1775" y="1609518"/>
            <a:ext cx="6610350" cy="29423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D7920-E75C-808C-7A52-8627E923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2490391"/>
            <a:ext cx="6286500" cy="1877217"/>
          </a:xfrm>
          <a:prstGeom prst="rect">
            <a:avLst/>
          </a:prstGeom>
        </p:spPr>
      </p:pic>
      <p:graphicFrame>
        <p:nvGraphicFramePr>
          <p:cNvPr id="64" name="Content Placeholder 5">
            <a:extLst>
              <a:ext uri="{FF2B5EF4-FFF2-40B4-BE49-F238E27FC236}">
                <a16:creationId xmlns:a16="http://schemas.microsoft.com/office/drawing/2014/main" id="{26BE0AC1-AF5F-42C4-689E-E81A8B65AC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7368885"/>
              </p:ext>
            </p:extLst>
          </p:nvPr>
        </p:nvGraphicFramePr>
        <p:xfrm>
          <a:off x="1819275" y="4845083"/>
          <a:ext cx="8572500" cy="137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F0D4F1A-5CF7-9667-B6AA-2593F7A26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5175" y="5532453"/>
            <a:ext cx="105469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51E82-CF0D-1EC2-B0B1-5C3159509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87CB7-A09D-5B8B-6C68-4426F5ED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100" b="1" dirty="0"/>
              <a:t>Will PM Advance Protect My Area from a Nonattainment Designation?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C33E-8129-AA17-A274-DAD5335C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Signing up for PM Advance will NOT guarantee that your area will avoid future designations.</a:t>
            </a:r>
          </a:p>
          <a:p>
            <a:r>
              <a:rPr lang="en-US" sz="2000"/>
              <a:t>Taking robust, expeditious actions could help some areas clean up their air quality enough to affect designations.</a:t>
            </a:r>
          </a:p>
          <a:p>
            <a:r>
              <a:rPr lang="en-US" sz="2000"/>
              <a:t> Areas that are eventually designated can also benefit from early actions taken to reduce PM. 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DD17F-E360-70C0-FEBE-CFECC882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8CFEED1-6C8F-4910-AFB3-317B893DDFDF}" type="datetime1">
              <a:rPr lang="en-US" smtClean="0"/>
              <a:pPr>
                <a:spcAft>
                  <a:spcPts val="600"/>
                </a:spcAft>
              </a:pPr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14F85-1D06-B512-1E68-4861E4D1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BB3A61-DF7D-443F-82D6-2E56FFB30D8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6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584F4-3B39-6336-8885-A3F0FA76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Questions to consider about evaluating PM for your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CCAD-4122-802A-C2E6-4D699145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2864705"/>
          </a:xfrm>
        </p:spPr>
        <p:txBody>
          <a:bodyPr>
            <a:normAutofit/>
          </a:bodyPr>
          <a:lstStyle/>
          <a:p>
            <a:r>
              <a:rPr lang="en-US" sz="1700" dirty="0"/>
              <a:t>What can the </a:t>
            </a:r>
            <a:r>
              <a:rPr lang="en-US" sz="1700" dirty="0">
                <a:hlinkClick r:id="rId2"/>
              </a:rPr>
              <a:t>Advance Program Tool </a:t>
            </a:r>
            <a:r>
              <a:rPr lang="en-US" sz="1700" dirty="0"/>
              <a:t>tell us about PM 2.5 in our area?</a:t>
            </a:r>
          </a:p>
          <a:p>
            <a:pPr lvl="1"/>
            <a:r>
              <a:rPr lang="en-US" sz="1700" dirty="0"/>
              <a:t>The tool displays Tier 1 emissions, emissions trends, point source emissions, </a:t>
            </a:r>
            <a:r>
              <a:rPr lang="en-US" sz="1700" b="1" dirty="0"/>
              <a:t>wood smoke emissions</a:t>
            </a:r>
            <a:r>
              <a:rPr lang="en-US" sz="1700" dirty="0"/>
              <a:t>, and design values.</a:t>
            </a:r>
          </a:p>
          <a:p>
            <a:r>
              <a:rPr lang="en-US" sz="1700" dirty="0"/>
              <a:t>What can models tell about PM 2.5 in my area?</a:t>
            </a:r>
          </a:p>
          <a:p>
            <a:r>
              <a:rPr lang="en-US" sz="1700" dirty="0"/>
              <a:t>What can your community do now to better control PM?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CECFB-F958-205E-4FA6-4E7460984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67" y="2352691"/>
            <a:ext cx="4788505" cy="342036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878EA-A2BB-2768-93B0-6FC58271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410A4E-4BF2-4B9A-B426-40EEE5EEDB6D}" type="datetime1">
              <a:rPr lang="en-US" sz="1000"/>
              <a:pPr>
                <a:spcAft>
                  <a:spcPts val="600"/>
                </a:spcAft>
              </a:pPr>
              <a:t>4/11/2023</a:t>
            </a:fld>
            <a:endParaRPr lang="en-US" sz="10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C3C7-1D94-216D-C1D3-E86C4F5B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BB3A61-DF7D-443F-82D6-2E56FFB30D8C}" type="slidenum">
              <a:rPr lang="en-US" sz="1000"/>
              <a:pPr>
                <a:spcAft>
                  <a:spcPts val="600"/>
                </a:spcAft>
              </a:pPr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1281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961B4-0938-47CA-8250-FC9865FA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687" y="313164"/>
            <a:ext cx="3701142" cy="64083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>
                <a:ea typeface="+mn-lt"/>
                <a:cs typeface="+mn-lt"/>
              </a:rPr>
              <a:t>Questions?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Mia South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  <a:hlinkClick r:id="rId3"/>
              </a:rPr>
              <a:t>south.mia@epa.gov</a:t>
            </a:r>
            <a:endParaRPr lang="en-US" sz="2400">
              <a:ea typeface="+mn-lt"/>
              <a:cs typeface="+mn-lt"/>
            </a:endParaRP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919-541-5550</a:t>
            </a:r>
          </a:p>
          <a:p>
            <a:pPr>
              <a:buNone/>
            </a:pPr>
            <a:endParaRPr lang="en-US" sz="240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hlinkClick r:id="rId4"/>
            </a:endParaRPr>
          </a:p>
          <a:p>
            <a:pPr marL="0" indent="0">
              <a:buNone/>
            </a:pPr>
            <a:r>
              <a:rPr lang="en-US" sz="2400">
                <a:hlinkClick r:id="rId4"/>
              </a:rPr>
              <a:t>www.epa.gov/advance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ED029-C17C-9D9E-A7CC-B97FA9D5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C111-0B4B-4890-A2CD-94DA0DC3C3C1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D9CE8-2C10-40A6-B8EF-8CDEAF18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F9E3B-4E15-4C70-9FE1-ED9076E9DC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2" r="345"/>
          <a:stretch/>
        </p:blipFill>
        <p:spPr>
          <a:xfrm>
            <a:off x="325485" y="130602"/>
            <a:ext cx="7547654" cy="64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E5D17D-7BD8-75A6-87E4-F8801C9634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B04ED-907B-A81F-CC16-94C78C1F5C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What is the Advance program? </a:t>
            </a:r>
          </a:p>
          <a:p>
            <a:r>
              <a:rPr lang="en-US" sz="1600" dirty="0"/>
              <a:t>What areas are currently participating in PM Advance?</a:t>
            </a:r>
          </a:p>
          <a:p>
            <a:r>
              <a:rPr lang="en-US" sz="1600" dirty="0"/>
              <a:t>Why are areas are joining the program?</a:t>
            </a:r>
          </a:p>
          <a:p>
            <a:r>
              <a:rPr lang="en-US" sz="1600" dirty="0"/>
              <a:t>What programs or projects are areas using to keep in attainment?</a:t>
            </a:r>
          </a:p>
          <a:p>
            <a:r>
              <a:rPr lang="en-US" sz="1600" dirty="0"/>
              <a:t>What are the program requirements and improvements?</a:t>
            </a:r>
          </a:p>
          <a:p>
            <a:r>
              <a:rPr lang="en-US" sz="1600" dirty="0"/>
              <a:t>Will being in the program protect my area from designations?</a:t>
            </a:r>
          </a:p>
          <a:p>
            <a:r>
              <a:rPr lang="en-US" sz="1600" dirty="0"/>
              <a:t>Questions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30957-FBD3-C4E9-01A9-6300D4C2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647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F6EF9BA-94EF-4FC2-A0C3-B552039532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90C7-8317-E3F3-EE7F-53684D625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04" r="2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40CBE-F835-5AE6-0CFE-294D8BDB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42649F2-4875-4CEC-87CE-14333D8833A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687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9ACD-1433-4F33-9BE1-2E02CE13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What is the Advance Program?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FCC5CA27-57DA-4FF9-990B-FF7C7E605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06350"/>
              </p:ext>
            </p:extLst>
          </p:nvPr>
        </p:nvGraphicFramePr>
        <p:xfrm>
          <a:off x="838200" y="1366345"/>
          <a:ext cx="10515600" cy="535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C3891-5B96-9C72-4594-07FA7458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4926-80B2-4AFE-8F36-CE0F065BD6EF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B45A-4D5B-4665-B93D-E60000D2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7DBF8D-AEDC-4A27-A1F9-447EDB0F1106}"/>
              </a:ext>
            </a:extLst>
          </p:cNvPr>
          <p:cNvSpPr txBox="1"/>
          <p:nvPr/>
        </p:nvSpPr>
        <p:spPr>
          <a:xfrm>
            <a:off x="8643193" y="1287262"/>
            <a:ext cx="2942813" cy="467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400"/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/>
              <a:t>51 Areas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/>
              <a:t>(28 Ozone, 8 PM2.5, 15 Both)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/>
              <a:t>Greater than 54 million population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B0DAA-F100-44F3-9A4A-C678BB4B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4E5F-460F-4F43-A936-239DFF46D8BC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DCF62-A2DE-4FD2-B7FF-C069B94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42649F2-4875-4CEC-87CE-14333D8833A3}" type="slidenum">
              <a:rPr lang="en-US" sz="1100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29F7197-85D4-8E8D-4E07-DFCE427F8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866" y="-13652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BA8B-EB76-4AC2-80A6-8AAF544E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907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/>
              <a:t>Why Areas Join the Advance Program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4352063-F558-4490-8B09-B3A64A13C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860987"/>
              </p:ext>
            </p:extLst>
          </p:nvPr>
        </p:nvGraphicFramePr>
        <p:xfrm>
          <a:off x="1" y="827314"/>
          <a:ext cx="12188950" cy="576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66CEF-D437-00BD-CB99-7AF5248D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16F3-AB38-4D2F-B9FF-AEBEF94ABFDF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2B6F-9E12-4AE9-92EE-7C847EB2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C9E-DEB0-4B15-BBB0-EBEF46F5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Program Requirements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767CFE3-ED98-489B-AC04-4AA937BBB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09450"/>
              </p:ext>
            </p:extLst>
          </p:nvPr>
        </p:nvGraphicFramePr>
        <p:xfrm>
          <a:off x="344624" y="1345325"/>
          <a:ext cx="11407487" cy="551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7FA2E-C1EF-4FF2-94A6-63A816B2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BEA1DD-4DBC-6DD8-6377-C5A4E1F4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0062-17FA-4D58-B2DC-404E9F1E2016}" type="datetime1">
              <a:rPr lang="en-US" smtClean="0"/>
              <a:t>4/11/2023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08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1496-C500-4108-929A-6996B47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002" y="1432223"/>
            <a:ext cx="2505693" cy="33579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100" b="1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Programs and initiatives in Advance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C1CCC-5AE7-F74C-C488-78B3033F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2181-2273-45A6-BE5C-294E738DE60B}" type="datetime1">
              <a:rPr lang="en-US" smtClean="0"/>
              <a:t>4/11/2023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71ADB-4075-4230-BF37-373AD7FE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3629" y="5425777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 sz="2800" smtClean="0"/>
              <a:pPr>
                <a:spcAft>
                  <a:spcPts val="600"/>
                </a:spcAft>
              </a:pPr>
              <a:t>7</a:t>
            </a:fld>
            <a:endParaRPr lang="en-US" sz="2800"/>
          </a:p>
        </p:txBody>
      </p:sp>
      <p:pic>
        <p:nvPicPr>
          <p:cNvPr id="5" name="Picture 4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E347B2A-17B4-4D73-8D8A-547FA49E6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07" y="1110053"/>
            <a:ext cx="8325395" cy="5009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29B5D-0063-4EE4-A1B8-065D099ECB68}"/>
              </a:ext>
            </a:extLst>
          </p:cNvPr>
          <p:cNvSpPr txBox="1"/>
          <p:nvPr/>
        </p:nvSpPr>
        <p:spPr>
          <a:xfrm>
            <a:off x="1941437" y="5837825"/>
            <a:ext cx="442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All plans submitted to EPA on SharePoint</a:t>
            </a:r>
          </a:p>
        </p:txBody>
      </p:sp>
    </p:spTree>
    <p:extLst>
      <p:ext uri="{BB962C8B-B14F-4D97-AF65-F5344CB8AC3E}">
        <p14:creationId xmlns:p14="http://schemas.microsoft.com/office/powerpoint/2010/main" val="100675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BA8B-EB76-4AC2-80A6-8AAF544E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4047309" cy="5567891"/>
          </a:xfrm>
        </p:spPr>
        <p:txBody>
          <a:bodyPr>
            <a:normAutofit/>
          </a:bodyPr>
          <a:lstStyle/>
          <a:p>
            <a:r>
              <a:rPr lang="en-US" sz="5200"/>
              <a:t>Recent Improvements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F40FBEA-179E-4AD8-8371-CA02FB71C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395607"/>
              </p:ext>
            </p:extLst>
          </p:nvPr>
        </p:nvGraphicFramePr>
        <p:xfrm>
          <a:off x="4657779" y="931817"/>
          <a:ext cx="6106015" cy="528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38BAE-095A-4B42-3367-1132855C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9979-EB49-4722-967B-A6A498D0C0F6}" type="datetime1">
              <a:rPr lang="en-US" smtClean="0"/>
              <a:t>4/11/2023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2B6F-9E12-4AE9-92EE-7C847EB2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2649F2-4875-4CEC-87CE-14333D8833A3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A127D-33CD-68D4-9C13-60C2635F86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is PM a concern?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C7D14-E6CC-67BF-8489-F9237E8B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BC7C0F-7BF3-43D4-BBE0-F42AB88C81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65336-893E-40C3-002C-FD65857CA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1" r="8918" b="2"/>
          <a:stretch/>
        </p:blipFill>
        <p:spPr>
          <a:xfrm>
            <a:off x="5071365" y="-41023"/>
            <a:ext cx="720302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B2C5-B45B-71AC-A4BF-61990C38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BB3A61-DF7D-443F-82D6-2E56FFB30D8C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FF7970-6B79-4A63-8747-C7FC6A139B5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0124583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328267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ance" id="{479C7A40-FB3F-4022-AC86-DA31B0C0B4DC}" vid="{9A8C6764-E1F7-41F2-93A4-D5A31624853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dv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ance" id="{479C7A40-FB3F-4022-AC86-DA31B0C0B4DC}" vid="{9A8C6764-E1F7-41F2-93A4-D5A31624853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2021-02-21T18:41:48+00:00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Email xmlns="36da3351-d291-4784-ac12-c313449a254c" xsi:nil="true"/>
    <Provided_x0020_by xmlns="36da3351-d291-4784-ac12-c313449a254c" xsi:nil="true"/>
    <lcf76f155ced4ddcb4097134ff3c332f xmlns="36da3351-d291-4784-ac12-c313449a254c">
      <Terms xmlns="http://schemas.microsoft.com/office/infopath/2007/PartnerControls"/>
    </lcf76f155ced4ddcb4097134ff3c332f>
    <KpiDescription xmlns="http://schemas.microsoft.com/sharepoint/v3" xsi:nil="true"/>
    <e3f09c3df709400db2417a7161762d62 xmlns="770616d2-97d1-4359-9fe0-fce270a195bc">
      <Terms xmlns="http://schemas.microsoft.com/office/infopath/2007/PartnerControls"/>
    </e3f09c3df709400db2417a7161762d62>
    <URL xmlns="36da3351-d291-4784-ac12-c313449a254c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24D9731FF3C4BA934045586E15B15" ma:contentTypeVersion="22" ma:contentTypeDescription="Create a new document." ma:contentTypeScope="" ma:versionID="3ebb135eff587044889206f5d6d6f291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770616d2-97d1-4359-9fe0-fce270a195bc" xmlns:ns6="36da3351-d291-4784-ac12-c313449a254c" targetNamespace="http://schemas.microsoft.com/office/2006/metadata/properties" ma:root="true" ma:fieldsID="d68c87b5d3a1c2c1202800db5882da44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770616d2-97d1-4359-9fe0-fce270a195bc"/>
    <xsd:import namespace="36da3351-d291-4784-ac12-c313449a254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e3f09c3df709400db2417a7161762d62" minOccurs="0"/>
                <xsd:element ref="ns6:MediaServiceMetadata" minOccurs="0"/>
                <xsd:element ref="ns6:MediaServiceFastMetadata" minOccurs="0"/>
                <xsd:element ref="ns6:Email" minOccurs="0"/>
                <xsd:element ref="ns6:Provided_x0020_by" minOccurs="0"/>
                <xsd:element ref="ns5:SharedWithUsers" minOccurs="0"/>
                <xsd:element ref="ns5:SharedWithDetails" minOccurs="0"/>
                <xsd:element ref="ns6:MediaServiceDateTaken" minOccurs="0"/>
                <xsd:element ref="ns6:URL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Location" minOccurs="0"/>
                <xsd:element ref="ns6:MediaServiceOCR" minOccurs="0"/>
                <xsd:element ref="ns1:KpiDescription" minOccurs="0"/>
                <xsd:element ref="ns6:lcf76f155ced4ddcb4097134ff3c332f" minOccurs="0"/>
                <xsd:element ref="ns6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3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KpiDescription" ma:index="42" nillable="true" ma:displayName="Description" ma:description="A brief description of the contents of the document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8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9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10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11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15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7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8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20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22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24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5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dee5f5cb-8b20-47d0-b7e8-0594a7866d3d}" ma:internalName="TaxCatchAllLabel" ma:readOnly="true" ma:showField="CatchAllDataLabel" ma:web="770616d2-97d1-4359-9fe0-fce270a19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7" nillable="true" ma:displayName="Taxonomy Catch All Column" ma:hidden="true" ma:list="{dee5f5cb-8b20-47d0-b7e8-0594a7866d3d}" ma:internalName="TaxCatchAll" ma:showField="CatchAllData" ma:web="770616d2-97d1-4359-9fe0-fce270a19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2" nillable="true" ma:displayName="Description" ma:description="test" ma:format="Dropdow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9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21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616d2-97d1-4359-9fe0-fce270a195bc" elementFormDefault="qualified">
    <xsd:import namespace="http://schemas.microsoft.com/office/2006/documentManagement/types"/>
    <xsd:import namespace="http://schemas.microsoft.com/office/infopath/2007/PartnerControls"/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a3351-d291-4784-ac12-c313449a2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Email" ma:index="31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Provided_x0020_by" ma:index="32" nillable="true" ma:displayName="Provided by" ma:internalName="Provided_x0020_by">
      <xsd:simpleType>
        <xsd:restriction base="dms:Text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URL" ma:index="36" nillable="true" ma:displayName="URL" ma:description="hyperlink to documen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45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4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D31D19C-84BF-4813-B19F-32F1B5EB29DF}">
  <ds:schemaRefs>
    <ds:schemaRef ds:uri="29a45733-a9b9-4c02-8fe0-94fe8fccf802"/>
    <ds:schemaRef ds:uri="4ffa91fb-a0ff-4ac5-b2db-65c790d184a4"/>
    <ds:schemaRef ds:uri="8faf114f-24f1-482f-9773-8f0d7d5925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F28F3D-891C-4D5F-A769-C2D93CCC72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9532B2-CCBF-4092-81F4-FFBC4B451C13}"/>
</file>

<file path=customXml/itemProps4.xml><?xml version="1.0" encoding="utf-8"?>
<ds:datastoreItem xmlns:ds="http://schemas.openxmlformats.org/officeDocument/2006/customXml" ds:itemID="{DF62AD85-3C9A-4EEA-874A-5BECB14A6A3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4C22C42-1CB0-4865-A30C-DFEE862FBF0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7BC8BD6-A091-401B-94FE-68BCD797400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2B2E806-E9C0-46E9-9774-C0DECF1F72E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690</Words>
  <Application>Microsoft Office PowerPoint</Application>
  <PresentationFormat>Widescreen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Advance</vt:lpstr>
      <vt:lpstr>1_Custom Design</vt:lpstr>
      <vt:lpstr>1_Office Theme</vt:lpstr>
      <vt:lpstr>1_Advance</vt:lpstr>
      <vt:lpstr>Why should you be interested in PM Advance? Program?</vt:lpstr>
      <vt:lpstr>Overview</vt:lpstr>
      <vt:lpstr>What is the Advance Program?</vt:lpstr>
      <vt:lpstr>PowerPoint Presentation</vt:lpstr>
      <vt:lpstr>Why Areas Join the Advance Program</vt:lpstr>
      <vt:lpstr>Program Requirements</vt:lpstr>
      <vt:lpstr>Programs and initiatives in Advance plans</vt:lpstr>
      <vt:lpstr>Recent Improvements</vt:lpstr>
      <vt:lpstr>Why is PM a concern?</vt:lpstr>
      <vt:lpstr>Will PM Advance Protect My Area from a Nonattainment Designation?</vt:lpstr>
      <vt:lpstr>Questions to consider about evaluating PM for your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EPA Advance Program Overview</dc:title>
  <dc:creator>South, Mia</dc:creator>
  <cp:lastModifiedBy>South, Mia (she/her/hers)</cp:lastModifiedBy>
  <cp:revision>3</cp:revision>
  <dcterms:created xsi:type="dcterms:W3CDTF">2021-04-27T21:49:52Z</dcterms:created>
  <dcterms:modified xsi:type="dcterms:W3CDTF">2023-04-11T18:11:06Z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0x01010039324D9731FF3C4BA934045586E15B15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EPA Subject">
    <vt:lpwstr/>
  </property>
  <property fmtid="{D5CDD505-2E9C-101B-9397-08002B2CF9AE}" pid="8" name="MediaServiceImageTags">
    <vt:lpwstr/>
  </property>
</Properties>
</file>