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86" r:id="rId3"/>
    <p:sldId id="287" r:id="rId4"/>
    <p:sldId id="289" r:id="rId5"/>
    <p:sldId id="288" r:id="rId6"/>
    <p:sldId id="285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692594"/>
            <a:ext cx="9616751" cy="2901054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/>
              <a:t>February 22, 2023</a:t>
            </a:r>
            <a:br>
              <a:rPr lang="en-US" dirty="0" smtClean="0"/>
            </a:br>
            <a:r>
              <a:rPr lang="en-US" dirty="0" smtClean="0"/>
              <a:t>Work Group Updates</a:t>
            </a:r>
            <a:br>
              <a:rPr lang="en-US" dirty="0" smtClean="0"/>
            </a:br>
            <a:r>
              <a:rPr lang="en-US" dirty="0" smtClean="0"/>
              <a:t>Membership List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Fire &amp; Smoke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/>
          </a:bodyPr>
          <a:lstStyle/>
          <a:p>
            <a:r>
              <a:rPr lang="en-US" dirty="0"/>
              <a:t>Accomplishments (Feb. 2023) </a:t>
            </a:r>
          </a:p>
          <a:p>
            <a:pPr lvl="1"/>
            <a:r>
              <a:rPr lang="en-US" dirty="0"/>
              <a:t>Meeting held 2/6/2023</a:t>
            </a:r>
          </a:p>
          <a:p>
            <a:pPr lvl="2"/>
            <a:r>
              <a:rPr lang="en-US" dirty="0"/>
              <a:t>Follow-up discussion to Nov 2022 meeting &amp; plans for 2023 WG activity</a:t>
            </a:r>
          </a:p>
          <a:p>
            <a:pPr lvl="3"/>
            <a:r>
              <a:rPr lang="en-US" dirty="0"/>
              <a:t>Starting a new initiative on information sharing: State/Tribe/Fed public communication tools &amp; resources for smoke.  Possible map tool expansion to include public communication resources.</a:t>
            </a:r>
          </a:p>
          <a:p>
            <a:pPr lvl="3"/>
            <a:r>
              <a:rPr lang="en-US" dirty="0"/>
              <a:t>Discussed adding “Health Impacts” and “Public Engagement” to work topic areas.</a:t>
            </a:r>
          </a:p>
          <a:p>
            <a:pPr lvl="2"/>
            <a:r>
              <a:rPr lang="en-US" dirty="0"/>
              <a:t>Update on EE web tool development</a:t>
            </a:r>
          </a:p>
          <a:p>
            <a:pPr lvl="2"/>
            <a:r>
              <a:rPr lang="en-US" dirty="0"/>
              <a:t>Update on fire data warehouse project (Conceptual Model for Fire Data project)</a:t>
            </a:r>
          </a:p>
          <a:p>
            <a:r>
              <a:rPr lang="en-US" dirty="0"/>
              <a:t>Plans (Mar. 2023) </a:t>
            </a:r>
          </a:p>
          <a:p>
            <a:pPr lvl="1"/>
            <a:r>
              <a:rPr lang="en-US" dirty="0"/>
              <a:t>Next call, 3/6/2023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/>
              <a:t>No updates </a:t>
            </a:r>
          </a:p>
        </p:txBody>
      </p:sp>
    </p:spTree>
    <p:extLst>
      <p:ext uri="{BB962C8B-B14F-4D97-AF65-F5344CB8AC3E}">
        <p14:creationId xmlns:p14="http://schemas.microsoft.com/office/powerpoint/2010/main" val="286245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5286375"/>
          </a:xfrm>
        </p:spPr>
        <p:txBody>
          <a:bodyPr>
            <a:normAutofit/>
          </a:bodyPr>
          <a:lstStyle/>
          <a:p>
            <a:r>
              <a:rPr lang="en-US" dirty="0"/>
              <a:t>Accomplishments (Feb. 2023) </a:t>
            </a:r>
          </a:p>
          <a:p>
            <a:pPr lvl="1"/>
            <a:r>
              <a:rPr lang="en-US" dirty="0"/>
              <a:t>Co-chair coordination on survey results</a:t>
            </a:r>
          </a:p>
          <a:p>
            <a:r>
              <a:rPr lang="en-US" dirty="0"/>
              <a:t>Plans (Mar. 2023) </a:t>
            </a:r>
          </a:p>
          <a:p>
            <a:pPr lvl="1"/>
            <a:r>
              <a:rPr lang="en-US" dirty="0"/>
              <a:t>Finalize survey results draft report</a:t>
            </a:r>
          </a:p>
          <a:p>
            <a:pPr lvl="1"/>
            <a:r>
              <a:rPr lang="en-US" dirty="0"/>
              <a:t>Provide to OGWG for initial review and feedback </a:t>
            </a:r>
          </a:p>
          <a:p>
            <a:pPr lvl="2"/>
            <a:r>
              <a:rPr lang="en-US" sz="2400" dirty="0"/>
              <a:t>OGWG meeting to discuss in March (date TBD) </a:t>
            </a:r>
            <a:endParaRPr lang="en-US" dirty="0"/>
          </a:p>
          <a:p>
            <a:r>
              <a:rPr lang="en-US" dirty="0"/>
              <a:t>Plans (Apr. – May 2023)</a:t>
            </a:r>
          </a:p>
          <a:p>
            <a:pPr lvl="1"/>
            <a:r>
              <a:rPr lang="en-US" dirty="0"/>
              <a:t>OGWG concurrence on final report in April (date TBD)</a:t>
            </a:r>
          </a:p>
          <a:p>
            <a:pPr lvl="1"/>
            <a:r>
              <a:rPr lang="en-US" dirty="0"/>
              <a:t>Present to TSC for input (April/May)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 smtClean="0"/>
              <a:t>No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1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Technical Operations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Accomplishments (Feb. 2023) </a:t>
            </a:r>
          </a:p>
          <a:p>
            <a:pPr lvl="1"/>
            <a:r>
              <a:rPr lang="en-US" dirty="0"/>
              <a:t>RTOWG co-chair call (2/2/23)</a:t>
            </a:r>
          </a:p>
          <a:p>
            <a:pPr lvl="2"/>
            <a:r>
              <a:rPr lang="en-US" dirty="0"/>
              <a:t>Near term activities</a:t>
            </a:r>
          </a:p>
          <a:p>
            <a:pPr lvl="3"/>
            <a:r>
              <a:rPr lang="en-US" dirty="0"/>
              <a:t>Survey of most useful analytical tools</a:t>
            </a:r>
          </a:p>
          <a:p>
            <a:pPr lvl="3"/>
            <a:r>
              <a:rPr lang="en-US" dirty="0"/>
              <a:t>Presentation on natural conditions</a:t>
            </a:r>
          </a:p>
          <a:p>
            <a:pPr lvl="1"/>
            <a:r>
              <a:rPr lang="en-US" dirty="0"/>
              <a:t>Co-chairs discussion with Rhonda/Jay/Mary (2/17/23)</a:t>
            </a:r>
          </a:p>
          <a:p>
            <a:pPr lvl="2"/>
            <a:r>
              <a:rPr lang="en-US" dirty="0"/>
              <a:t>Future funding opportunities</a:t>
            </a:r>
          </a:p>
          <a:p>
            <a:pPr lvl="2"/>
            <a:r>
              <a:rPr lang="en-US" dirty="0"/>
              <a:t>Status of IWDW funding</a:t>
            </a:r>
          </a:p>
          <a:p>
            <a:pPr lvl="2"/>
            <a:r>
              <a:rPr lang="en-US" dirty="0"/>
              <a:t>Discussion of work plan activities</a:t>
            </a:r>
          </a:p>
          <a:p>
            <a:pPr lvl="2"/>
            <a:r>
              <a:rPr lang="en-US" dirty="0"/>
              <a:t>Upcoming modeling platforms (2016v3, 2022?)</a:t>
            </a:r>
          </a:p>
          <a:p>
            <a:r>
              <a:rPr lang="en-US" dirty="0"/>
              <a:t>Plans (Mar. 2023) </a:t>
            </a:r>
          </a:p>
          <a:p>
            <a:pPr lvl="1"/>
            <a:r>
              <a:rPr lang="en-US" dirty="0"/>
              <a:t>Coordinate with RHPWG and Westar Technical Committee to discuss survey results of WRAP technical products for 2</a:t>
            </a:r>
            <a:r>
              <a:rPr lang="en-US" baseline="30000" dirty="0"/>
              <a:t>nd</a:t>
            </a:r>
            <a:r>
              <a:rPr lang="en-US" dirty="0"/>
              <a:t> round of RHR SIP</a:t>
            </a:r>
          </a:p>
          <a:p>
            <a:pPr lvl="1"/>
            <a:r>
              <a:rPr lang="en-US" dirty="0"/>
              <a:t>Plan for upcoming RTOWG call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/>
              <a:t>No updates</a:t>
            </a:r>
          </a:p>
        </p:txBody>
      </p:sp>
    </p:spTree>
    <p:extLst>
      <p:ext uri="{BB962C8B-B14F-4D97-AF65-F5344CB8AC3E}">
        <p14:creationId xmlns:p14="http://schemas.microsoft.com/office/powerpoint/2010/main" val="155098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Tribal Data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Accomplishments (Feb. 2023) </a:t>
            </a:r>
          </a:p>
          <a:p>
            <a:pPr lvl="1"/>
            <a:r>
              <a:rPr lang="en-US" dirty="0"/>
              <a:t>TDWG functions were mentioned during a Tribal Caucus on 2/16/23 (roughly 15 attendees)</a:t>
            </a:r>
          </a:p>
          <a:p>
            <a:pPr lvl="1"/>
            <a:r>
              <a:rPr lang="en-US" dirty="0"/>
              <a:t>There are no current TDWG work products</a:t>
            </a:r>
          </a:p>
          <a:p>
            <a:pPr lvl="1"/>
            <a:r>
              <a:rPr lang="en-US" dirty="0"/>
              <a:t>Efforts were made to confirm roles of some TDWG members, no responses yet.</a:t>
            </a:r>
          </a:p>
          <a:p>
            <a:r>
              <a:rPr lang="en-US" dirty="0"/>
              <a:t>Plans (Mar. 2023) </a:t>
            </a:r>
          </a:p>
          <a:p>
            <a:pPr lvl="1"/>
            <a:r>
              <a:rPr lang="en-US" dirty="0"/>
              <a:t>Topical discussion / roundtable – none this year yet</a:t>
            </a:r>
          </a:p>
          <a:p>
            <a:pPr lvl="1"/>
            <a:r>
              <a:rPr lang="en-US" dirty="0"/>
              <a:t>Internal and External coordination / topics – none this year but several within Tribal Caucus.</a:t>
            </a:r>
          </a:p>
          <a:p>
            <a:pPr lvl="1"/>
            <a:r>
              <a:rPr lang="en-US" dirty="0"/>
              <a:t>Cross Work Group Collaboration -  none this year yet</a:t>
            </a:r>
          </a:p>
          <a:p>
            <a:pPr lvl="1"/>
            <a:r>
              <a:rPr lang="en-US" dirty="0"/>
              <a:t>Work Group calls - to be planned for this quarter</a:t>
            </a:r>
          </a:p>
          <a:p>
            <a:pPr lvl="1"/>
            <a:r>
              <a:rPr lang="en-US" dirty="0"/>
              <a:t>Updates to 9/28/22 approved list – no updates at this time</a:t>
            </a:r>
          </a:p>
        </p:txBody>
      </p:sp>
    </p:spTree>
    <p:extLst>
      <p:ext uri="{BB962C8B-B14F-4D97-AF65-F5344CB8AC3E}">
        <p14:creationId xmlns:p14="http://schemas.microsoft.com/office/powerpoint/2010/main" val="321838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Regional Haze Planning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Verbal </a:t>
            </a:r>
            <a:r>
              <a:rPr lang="en-US" dirty="0" smtClean="0"/>
              <a:t>Update</a:t>
            </a:r>
          </a:p>
          <a:p>
            <a:endParaRPr lang="en-US" dirty="0" smtClean="0"/>
          </a:p>
          <a:p>
            <a:r>
              <a:rPr lang="en-US" dirty="0" smtClean="0"/>
              <a:t>Membership </a:t>
            </a:r>
            <a:r>
              <a:rPr lang="en-US" dirty="0" smtClean="0"/>
              <a:t>List Update for TSC Approval</a:t>
            </a:r>
          </a:p>
          <a:p>
            <a:pPr lvl="1"/>
            <a:r>
              <a:rPr lang="en-US" dirty="0" smtClean="0"/>
              <a:t>Updates to 9/28/22 approved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Additions</a:t>
            </a:r>
          </a:p>
          <a:p>
            <a:pPr lvl="2"/>
            <a:r>
              <a:rPr lang="en-US" dirty="0" smtClean="0"/>
              <a:t>Arizona DEQ, Alex Ponikvar</a:t>
            </a:r>
          </a:p>
          <a:p>
            <a:pPr lvl="2"/>
            <a:r>
              <a:rPr lang="en-US" dirty="0" smtClean="0"/>
              <a:t>Wyoming DEQ, Laura Ballard</a:t>
            </a:r>
          </a:p>
          <a:p>
            <a:pPr lvl="2"/>
            <a:r>
              <a:rPr lang="en-US" dirty="0" smtClean="0"/>
              <a:t>NV - Clark County, Yousaf Hameed</a:t>
            </a:r>
          </a:p>
          <a:p>
            <a:pPr lvl="1"/>
            <a:r>
              <a:rPr lang="en-US" dirty="0" smtClean="0"/>
              <a:t>Removals</a:t>
            </a:r>
          </a:p>
          <a:p>
            <a:pPr lvl="2"/>
            <a:r>
              <a:rPr lang="en-US" dirty="0" smtClean="0"/>
              <a:t>Arizona DEQ, Elias Toon</a:t>
            </a:r>
          </a:p>
          <a:p>
            <a:pPr lvl="2"/>
            <a:r>
              <a:rPr lang="en-US" dirty="0" smtClean="0"/>
              <a:t>Idaho DEQ, Pascale Warren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979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451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February 22, 2023 Work Group Updates Membership List Updates</vt:lpstr>
      <vt:lpstr>Fire &amp; Smoke Work Group</vt:lpstr>
      <vt:lpstr>Oil &amp; Gas Work Group</vt:lpstr>
      <vt:lpstr>Regional Technical Operations Work Group</vt:lpstr>
      <vt:lpstr>Tribal Data Work Group</vt:lpstr>
      <vt:lpstr>Regional Haze Planning Work Group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Darla Potter</cp:lastModifiedBy>
  <cp:revision>101</cp:revision>
  <cp:lastPrinted>2019-01-16T15:47:08Z</cp:lastPrinted>
  <dcterms:created xsi:type="dcterms:W3CDTF">2018-06-28T00:25:46Z</dcterms:created>
  <dcterms:modified xsi:type="dcterms:W3CDTF">2023-02-21T17:29:23Z</dcterms:modified>
</cp:coreProperties>
</file>