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2" r:id="rId2"/>
    <p:sldId id="256" r:id="rId3"/>
    <p:sldId id="529" r:id="rId4"/>
    <p:sldId id="531" r:id="rId5"/>
    <p:sldId id="50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>
        <p:scale>
          <a:sx n="93" d="100"/>
          <a:sy n="93" d="100"/>
        </p:scale>
        <p:origin x="92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29:55.978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17 0 3072,'-1'1'90,"1"-1"1,0 1-1,0-1 1,0 1 0,0-1-1,-1 1 1,1-1-1,0 1 1,-1-1-1,1 0 1,0 1-1,-1-1 1,1 0-1,0 1 1,-1-1-1,1 0 1,0 1-1,-1-1 1,1 0-1,-1 0 1,1 1-1,-1-1 1,1 0-1,-1 0-90,1 0 17,-1 0-1,1 0 1,0 1-1,-1-1 1,1 0-1,-1 0 1,1 0-1,0 0 1,-1 1-1,1-1 1,0 0-1,0 0 1,-1 0-1,1 1 1,0-1-1,-1 0 1,1 1-1,0-1 1,0 0-1,0 1 1,-1-1-1,1 0 1,0 1-1,0-1 1,0 0-1,0 1 1,0-1-1,0 0 1,-1 1-1,1-1 1,0 1-1,0-1 1,0 0-1,0 1 1,0-1-1,1 1 1,-1-1-1,0 0 1,0 1-1,0-1 1,0 0-1,0 1 1,0-1-1,1 0 1,-1 1-1,0-1 1,0 0-1,0 1 1,1-1-1,-1 0 1,0 1-1,1-1 1,-1 0-1,0 0 1,0 0-1,1 1 1,-1-1-1,0 0 0,1 0 1,-1 0-1,1 1-16,5 4 66,0 0-1,1-1 0,0 1 0,0-1 0,0 0 1,0-1-1,0 1 0,1-2 0,0 1 0,1-1-65,23 6 334,30 4-334,-37-8 33,3 0-18,16 4 223,-2 1 0,10 4-238,31 11 911,-30-9-425,-1 2-1,16 9-485,-24-8 317,1-2-1,1-2 1,24 3-317,142 21 131,-129-24-28,-68-12-53,22 3-1185,-2 2 0,1 2 0,-1 1 0,21 9 1135,-32-7-352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52:05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549 1415 8448,'0'1'106,"-2"-1"0,2 0 0,0 2 0,-2-2 1,2 2-1,0-2 0,-2 0 0,2 2 0,-2-2 0,2 0 1,-1 1-1,1-1 0,-2 0 0,2 0 0,-2 0 1,2 2-1,-2-2 0,1 0 0,1 0 0,-2 0 0,2 0 1,-2 0-1,2 0 0,-2 0 0,1 0 0,1 0 0,-2 0 1,2 0-1,-2-2 0,2 2 0,-2 0 0,1 0-106,1-1 92,-2-1 0,2 0-1,-2 0 1,2 1 0,-2-1 0,2 0-1,0 0 1,-1 1 0,1-3-1,0 2 1,0 1 0,0-1 0,0 0-1,0 0 1,0-1-92,0 1 987,0 2-230,0 0-160,0 0-245,0 0-154,0 0-86,0 0-16,0 0 15,0 0 49,-29 11 118,-73 24-121,79-25-218,-1-1 0,-3 0 1,-15 2 60,32-10-18,1 1 0,-2-2 1,1 2-1,-1-2 1,2-2-1,-1 2 1,-1-2-1,2 1 0,-1-1 1,1-2-1,-10-1 18,10 1 15,0 1-1,0-1 0,0-1 1,1 2-1,1-3 1,-2-1-1,2 2 0,0 0 1,-2-2-1,4 0 1,-3 0-1,-2-6-14,5 6 20,1 0-1,1 0 1,-1 0-1,1 0 1,1-2-1,0 2 1,-1 0-1,1-2 1,2 2-1,-2-1 1,2 0-1,0 0 1,0 1-1,0 0 1,0-2-1,2 0-19,7-39 117,1 1-1,4-1 1,0 3-1,4-1 1,1 0-1,6-5-116,103-180 160,-112 200-157,2-3 146,-2-1-1,-2 0 1,-2 0-1,7-32-148,-11 32 102,0-1-1,3 3 0,8-20-101,-15 46-17,-1-2 1,1 0-1,-1 1 0,3 1 1,-1 0-1,0-2 0,0 2 1,1 0-1,1 0 1,0 1-1,-2-1 0,2 2 1,2 0-1,-2-1 0,0 1 1,5-2 16,13-3-227,-13 4 177,-1 1 0,1 0 0,-1 1 0,1 1 0,0 1 0,1-2 0,-1 3 0,0-1-1,4 2 51,-14 0-170,-2 0 127,9-18-2645,-9-72-6581,0 57 7424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52:05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162 296 5760,'-6'2'415,"0"-1"0,0 0 0,0 0 0,0 0 0,0-1 0,-1 0-415,2 0 153,0 0-1,0 0 0,0 0 1,0 1-1,1 0 0,-1 0 0,0 0 1,0 1-1,-2 1-152,2-1 260,-1 2 0,1-1 0,0 1 0,1-1 0,-1 1 0,1 1 0,-1-1-1,1 1 1,0-1 0,1 1 0,-2 2-260,1-2 277,3-4-184,1 0 0,-1 0 0,0 1 1,0-1-1,0 0 0,1 0 0,-1 0 0,0 1 0,1-1 0,0 0 0,-1 1 1,1-1-1,0 0 0,-1 1 0,1-1 0,0 1-93,0-2 52,1 1 0,-1 0 0,1-1-1,-1 1 1,1-1 0,-1 1 0,1-1-1,0 1 1,-1-1 0,1 1 0,-1-1 0,1 1-1,0-1 1,-1 0 0,1 1 0,0-1-1,0 0 1,-1 0 0,1 0 0,0 0 0,0 1-1,-1-1 1,1 0 0,0 0 0,0-1 0,-1 1-1,1 0 1,0 0 0,0 0-52,4 0 122,-1-1 0,1 0 1,-1 0-1,1 0 0,-1 0 1,0 0-1,1-1 0,-1 0 0,0 0 1,0 0-1,0-1 0,0 1 0,-1-1 1,1 0-1,1-1-122,10-10 411,-2-1 1,1 0-1,0-4-411,-3 5 287,2 0 0,8-8-287,38-25 134,-44 34 98,-1 0 0,0 0 0,12-16-232,-10 11 159,0 1-1,9-6-158,19-22 466,-19 19-89,-24 25-357,-1 0-17,0 1 0,0 0 0,0-1 0,1 1-1,-1-1 1,0 1 0,0 0 0,0-1 0,1 1 0,-1 0-1,0-1 1,1 1 0,-1 0 0,0-1 0,1 1-1,-1 0 1,0-1 0,1 1 0,-1 0 0,0 0-1,1 0 1,-1-1 0,1 1 0,-1 0 0,1 0 0,-1 0-1,0 0 1,1 0 0,-1 0 0,1 0 0,-1 0-1,1 0 1,-1 0 0,0 0 0,1 0 0,-1 0 0,1 0-1,-1 0 1,1 1 0,-1-1-3,1 0 11,-1 1 0,0-1 0,1 1 0,-1 0 0,0-1 0,0 1 0,0-1 0,1 1 0,-1 0 0,0-1 0,0 1 0,0-1 0,0 1 0,0 0 0,0-1 0,0 1 0,0 0 0,0-1 0,0 1 0,-1-1 0,1 1 1,0 0-1,0-1 0,-1 1 0,1-1-11,-8 20 181,5-15-131,0 5-43,0-1 1,0 1 0,1-1-1,1 1 1,-1 0 0,1 0-1,1 0 1,0-1 0,0 1-1,1 0 1,0 0 0,1 0-1,0-1 1,1 1 0,0-1-1,0 2-7,5 15 0,-2 0 0,-1 0 0,12 49 0,-15-65-45,0 1-1,-1-1 1,0 0-1,0 1 1,-1-1-1,-1 7 46,0 8-79,-1-15 165,3-6-3900,12-4-2665,-2 0 2745,4 0 1324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53:03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312 804 8448,'0'1'106,"-1"-1"0,1 0 0,0 1 0,-1-1 1,1 1-1,0-1 0,-1 0 0,1 1 0,-1-1 0,1 0 1,-1 1-1,1-1 0,-1 0 0,1 0 0,-1 0 1,1 1-1,-1-1 0,0 0 0,1 0 0,-1 0 0,1 0 1,-1 0-1,1 0 0,-1 0 0,0 0 0,1 0 0,-1 0 1,1 0-1,-1-1 0,1 1 0,-1 0 0,0 0-106,1-1 92,-1 0 0,1 0-1,-1 0 1,1 0 0,-1 0 0,1 0-1,0 0 1,-1 0 0,1-1-1,0 1 1,0 0 0,0 0 0,0 0-1,0 0 1,0-1-92,0 1 987,0 1-230,0 0-160,0 0-245,0 0-154,0 0-86,0 0-16,0 0 15,0 0 49,-16 6 118,-42 14-121,45-14-218,-1-1 0,-1 0 1,-9 1 60,18-5-18,1 0 0,-1-1 1,0 1-1,0-1 1,1-1-1,-1 1 1,0-1-1,1 0 0,-1 0 1,1-1-1,-6-1 18,6 1 15,0 0-1,0 0 0,0-1 1,0 1-1,1-1 1,-1-1-1,1 1 0,0 0 1,-1-1-1,2 0 1,-1 0-1,-2-3-14,3 3 20,1 0-1,0 0 1,0 0-1,0 0 1,1-1-1,0 1 1,-1 0-1,1-1 1,1 1-1,-1-1 1,1 1-1,0-1 1,0 1-1,0 0 1,0-1-1,1 0-19,4-22 117,1 0-1,2 0 1,0 1-1,2 0 1,1 0-1,3-3-116,59-102 160,-64 113-157,1-1 146,-1-1-1,-1 0 1,-1 0-1,4-18-148,-7 18 102,1 0-1,1 1 0,5-11-101,-9 26-17,0-1 1,0 0-1,0 0 0,1 1 1,0 0-1,0-1 0,0 1 1,0 0-1,1 0 1,0 1-1,-1-1 0,1 1 1,1 0-1,-1 0 0,0 0 1,3-1 16,7-2-227,-7 3 177,-1 0 0,1 0 0,-1 1 0,1 0 0,0 1 0,0-1 0,0 1 0,0 0-1,2 1 51,-8 0-170,-1 0 127,5-10-2645,-5-41-6581,0 32 7424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53:21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162 296 5760,'-6'2'415,"0"-1"0,0 0 0,0 0 0,0 0 0,0-1 0,-1 0-415,2 0 153,0 0-1,0 0 0,0 0 1,0 1-1,1 0 0,-1 0 0,0 0 1,0 1-1,-2 1-152,2-1 260,-1 2 0,1-1 0,0 1 0,1-1 0,-1 1 0,1 1 0,-1-1-1,1 1 1,0-1 0,1 1 0,-2 2-260,1-2 277,3-4-184,1 0 0,-1 0 0,0 1 1,0-1-1,0 0 0,1 0 0,-1 0 0,0 1 0,1-1 0,0 0 0,-1 1 1,1-1-1,0 0 0,-1 1 0,1-1 0,0 1-93,0-2 52,1 1 0,-1 0 0,1-1-1,-1 1 1,1-1 0,-1 1 0,1-1-1,0 1 1,-1-1 0,1 1 0,-1-1 0,1 1-1,0-1 1,-1 0 0,1 1 0,0-1-1,0 0 1,-1 0 0,1 0 0,0 0 0,0 1-1,-1-1 1,1 0 0,0 0 0,0-1 0,-1 1-1,1 0 1,0 0 0,0 0-52,4 0 122,-1-1 0,1 0 1,-1 0-1,1 0 0,-1 0 1,0 0-1,1-1 0,-1 0 0,0 0 1,0 0-1,0-1 0,0 1 0,-1-1 1,1 0-1,1-1-122,10-10 411,-2-1 1,1 0-1,0-4-411,-3 5 287,2 0 0,8-8-287,38-25 134,-44 34 98,-1 0 0,0 0 0,12-16-232,-10 11 159,0 1-1,9-6-158,19-22 466,-19 19-89,-24 25-357,-1 0-17,0 1 0,0 0 0,0-1 0,1 1-1,-1-1 1,0 1 0,0 0 0,0-1 0,1 1 0,-1 0-1,0-1 1,1 1 0,-1 0 0,0-1 0,1 1-1,-1 0 1,0-1 0,1 1 0,-1 0 0,0 0-1,1 0 1,-1-1 0,1 1 0,-1 0 0,1 0 0,-1 0-1,0 0 1,1 0 0,-1 0 0,1 0 0,-1 0-1,1 0 1,-1 0 0,0 0 0,1 0 0,-1 0 0,1 0-1,-1 0 1,1 1 0,-1-1-3,1 0 11,-1 1 0,0-1 0,1 1 0,-1 0 0,0-1 0,0 1 0,0-1 0,1 1 0,-1 0 0,0-1 0,0 1 0,0-1 0,0 1 0,0 0 0,0-1 0,0 1 0,0 0 0,0-1 0,0 1 0,-1-1 0,1 1 1,0 0-1,0-1 0,-1 1 0,1-1-11,-8 20 181,5-15-131,0 5-43,0-1 1,0 1 0,1-1-1,1 1 1,-1 0 0,1 0-1,1 0 1,0-1 0,0 1-1,1 0 1,0 0 0,1 0-1,0-1 1,1 1 0,0-1-1,0 2-7,5 15 0,-2 0 0,-1 0 0,12 49 0,-15-65-45,0 1-1,-1-1 1,0 0-1,0 1 1,-1-1-1,-1 7 46,0 8-79,-1-15 165,3-6-3900,12-4-2665,-2 0 2745,4 0 1324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8:35:20.369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0 13 2944,'3'-5'1664,"1"-2"-6272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19.570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 17 1152,'1'-2'512,"2"-2"-416,0-1-64,0-1-1824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36.188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181 373 7296,'-2'0'3328,"0"1"-2752,0-1-192,-2 2 0,-2 1 96,-1 2 96,-1 2 32,-2 4 0,-1 4-256,0 0-64,1 2 64,-2 3-128,1 1 32,2 2-160,0 3 0,3 1-96,0 2-32,3 1 32,2-1 0,1 0 0,2-2 64,1-3 32,1-3 32,-1-5 64,0-5 31,-1-6-95,0-6-32,0-5 96,1-7 32,1-6 96,0-6 128,-1-5-128,0-5 0,-1-5-64,-1-5 0,0-2 64,-1-3 32,1 0-96,1 0 0,0 2-96,2 4 0,-1 3-32,2 4 64,-1 5-32,1 5 0,-1 5-96,-1 5 32,0 5-128,-1 1 0,0 4 32,-2 3 64,0 3-32,1 2-32,0 4-64,1 3 32,-1 5 32,0 5 0,0 4 0,-2 5 0,1 6 0,-2 5 0,0 5 0,-2 6 64,-1 5-32,-2 6-32,-2 3-64,-1 5 32,0 2 32,0 2 64,-1-1-32,0-3-32,1-5 32,0-5 32,1-8-96,1-7 0,2-7 32,0-7 64,2-4 32,1-7 32,2-5-64,0-5 32,1-6 0,0-4 32,0-6 0,1-6 0,0-7 0,1-8 0,1-8-64,3-10 32,1-8-64,2-7 64,1-4-64,2-3-32,2-3 32,0 2-32,1 2 0,0 4 64,-2 6-32,-1 5-32,-2 7 32,-1 5 32,-3 7-32,0 5-32,-2 7 32,-1 4-32,0 6-96,0 4 0,-1 7-32,-1 6 96,-1 6 0,-2 6 32,-1 7 0,-1 7 0,-1 5-96,-2 7 64,0 5 32,-1 4 0,0 4 0,2 4 0,-1 2 0,2 3 0,0 1 0,0 0 0,1-1 0,2-3 64,0-7-32,1-6-32,-1-7 32,1-7-32,1-7 0,-1-6 0,1-7 0,0-5 64,-1-6-32,0-5 64,-2-7 0,-1-7 32,1-9-64,0-10-64,-1-10 32,0-9 32,0-9-32,0-5-32,0-4 96,1-1 0,1 1-128,1 4 32,1 3 0,0 7 64,1 5-96,0 8 0,1 6 32,0 6 0,0 7-96,1 4 64,1 5-32,0 5 0,0 4 0,1 3 0,-1 4 64,2 3 0,0 2 0,1 2 0,1 1 0,-1 1 0,1 1 0,-1-1 64,0-2-32,0 0-32,0-2 32,0-1-32,-1-2 0,0-1 0,-1-1 0,0-1 64,0-2-96,0 0 0,1-1 32,2 0 0,2-1-96,2-1 64,2-1 32,2-1 0,2-1 0,1 0 0,2-1 0,1-1 0,0 0 0,-1-1 0,-1-1 0,0 0 64,-3-2-32,0 0-32,-3-1 32,-2 0 32,-1 0-32,-3 0-32,-2-1 32,-1 1-32,-3 1 0,0 0 0,-2 2 0,-2 2 0,-1 1-96,-1 2 64,-1 2-32,1 3 0,1 1 64,-1 1 0,0 1 0,0 0 64,-1 2-96,2 1 0,0 1 32,2 2 64,2 0-32,4 2-32,2 0-64,2 2-32,3 1 64,2 0 64,2 1 0,0 0-32,2 0 32,2-1-32,1 0 0,0-1 0,2-1 0,-1-1 64,-1 0-32,-1-1-32,-2 0 96,-3-2 64,-3-1-128,-2-1-32,-2-2-64,-3-1 0,-2-1 64,-2-2 0,-3-2-96,-3-2 64,-3 0 160,-4-1 160,-2-2-320,-3-1-96,-2 0 64,-2-1 0,-2 0 128,1 2 96,-1 0-64,0 1-64,0 2-160,1 2 0,1 0 64,2 1 32,2 1 32,2 1 0,2 0 0,3 2 64,4 0-32,3 1 64,3 1-128,3 1 0,4 1-32,3 1 0,4 1 64,3 1 64,4 1-96,0-1 0,2-1 32,0 0 64,0-1-32,-1 0 64,0-1-128,-3-1 0,-2-1-32,-2 0 0,-2-1 64,-4-2 0,-2 0-96,-2-2 64,-2 0 224,-3 0 128,-1-2-448,-3-1-128,-2 0 288,-2-1 288,-1 1-384,-3-1 64,-2 1 256,-1 0-160,-3 2 0,-1 0-160,1 1 32,-1 2-192,2 2 0,1 1 224,2 2 160,2 1-224,2 2 0,2 0 0,4 1 32,2 1 32,3 1 0,4 0 0,2 0 0,3-1 0,3 0 64,2 0-32,1-1-32,1-1-64,1-1 32,-2 0 32,-1-2 0,-2-2 0,-2 0 64,-2-1-32,-3-1 64,-1 0-224,-2-1 32,-3 0 32,-2 0 32,-2-2 32,-4 0 64,-1 0-32,-4 1-32,-2 1 32,-1 1 32,-2 3-96,-2 1 0,0 3 32,0 3 0,0 2-96,1 3 64,3 3-32,2 1 0,3 1 64,3 0 0,4 0-96,4-1 0,4 0 64,4-2 64,4-2 0,3-2-32,4-3 32,1-2 32,2-2-32,1-2-32,0-2 32,0-1-32,0 0 0,-1-2 0,0-1 0,-3-1 64,-2 0-32,-2-1-32,-3 0 32,-1 0-32,-2 0 0,-2 1 0,-1 1 64,-2-1 32,-1 1-128,-2-1-32,-2 0 96,0 0 32,-2-1 0,-2-1-64,0 1-64,0-1-32,-1 0-96,-1 0 32,0 0-64,1 1 0,-1-1-320,0-1-96,2-1-320,0 0-64,1 1 64,3 1-448,3 0 289,5 3-193,3 2 32,3 3 352,2 1 160,2 2 576,2 2 256,1 1 288,2 1 128,0 0 96,0 0 96,-2-1 0,0-1-32,-3 0 96,-2-3-1,-3 0-31,-3-1-64,-2-2-64,-3 0 32,-2-2-128,-2 1 32,0-2-224,-1 0-32,1-1-128,-1 0-96,1 1 0,0 0-32,0 0 0,-1 1 0,1 0 0,-1 1 64,0 2 32,0 2 32,0 1-64,-1 1-64,1 1 96,0 0 64,1 1 0,-1 0 0,1 1-96,0-2 32,0-1 0,0-1 32,0-2-64,0-1-64,0-1 96,1-3 0,1 0-32,1-2 32,0 0-64,1-2 64,1-1-128,0-3 0,-1-1 32,-2-1 64,0-2 32,-1 0 32,-1 1-64,-1-1-64,-3 1 96,-2 1 0,-2 2-32,-2 2-64,-1 1-64,-2 4 32,-1 2 32,-1 1 0,0 3 0,1 2 64,0 1-96,2 2 0,2 0-32,2 1 0,2 0 64,2-1 64,2 0-32,2-1-32,2-1 32,1-2-32,3-1 0,2-2 64,0-1-32,1-3-32,0-3 32,1-2 32,-1-2-32,-1-2-32,-2 0 96,-1 0 64,-2 0-128,-2 1-96,-1 1 32,-2 0 0,-1 1 32,-1-1 0,-1 2 64,1 1 96,0 1-224,0 2 0,-1 1-64,-2 2 64,-1 2 32,0 2 32,-1 1 0,0 1 64,0 1-96,0 1-64,0 0 64,2 0 64,0 0-64,2 0-64,0 0-160,3-1-64,0-2-480,1 0-128,1-1-928,1 0-416,1 0-1471,1-1-673,2 0 2368,1 0 1120,-1 0-4736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29.616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79 648 5376,'-1'-1'2464,"-2"0"-1920,0 0-96,0 0-288,1 0-32,1-1 128,0 0 96,2 1-192,0 0 384,2 0 288,2 1-160,1 0 0,1-1-192,1 0-32,0 1-64,0 0 0,0 0 64,1 1 64,-2 1-32,1 2 32,1 1-193,0 0-63,1 1-64,0 2 32,1 0 160,1 1 128,1 2-416,0 1-96,-1 1 96,-1 2 160,-1 3 0,-1 3 32,0 2-96,0 2 32,0 3-128,-1 1 0,1 2 32,0 0 0,0 0-64,0-1 32,0-1 0,-1 0 32,-1-1 0,0 0 0,-2 0-64,0-1-64,-1 1 96,-1 0 64,-1-1-128,0 1-32,-1 0 0,0 0 64,-1 0-32,0-1 64,0 0 0,-1-2 96,-1-3-96,0-1 0,-2-4 32,0-1 0,-1-3-64,1-3 32,-2-2-64,0-5 64,-2-3 64,0-4 64,-1-6-96,-1-4-96,0-6 0,-3-5 32,-1-3-32,-3-4 64,-1-5 0,-1-3 96,1-5-96,1-1-64,1-2 0,1 1-32,1-1 0,2 3 64,0 1-32,2 2-32,1 1 32,1 3-32,3 3-96,1 0 0,2 3 64,2 2 0,-1 3 32,1 2 0,-1 1 0,0 3 0,-1 1 0,1 3 0,0 1 0,0 4 0,1 3-96,0 4 64,0 2 32,0 1 64,1 0-96,0 1 0,1-1 32,0 2 0,2 2 0,-1 2 64,2 2 32,-1 3 32,-1 4-64,0 2-64,0 3 32,0 3-32,1 2 0,1 3 64,0 3-32,1 2 64,1 2-128,-1 3-64,1 2 192,-2 2 96,-1 3-32,-1 2 0,0 2-96,-1 0-64,0-1 32,-1-2 32,0-2-32,0-2-32,1-2 32,0-3 32,-1-1-32,0-2 64,0-2-64,1-2 64,-1-2-64,0-3-32,-1-3 32,0-4 32,1-3 32,0-3 32,0-3 0,0-3 0,0-4-64,-2-3 32,0-5-64,0-4 64,-2-5-64,-1-5-32,-2-6 32,-1-3 32,-1-5-32,-1-4-32,0-4 32,0-4-32,0-2 0,-1-2 0,0 0 0,-1 1 64,0 2-32,-2 1-32,1 4-64,0 4 32,0 3 32,1 5 64,1 3-96,2 4 0,2 1 32,2 3 0,2 2 0,1 1 0,2 2 0,0 3 0,1 1-96,1 2 64,-1 2-32,1 3 0,2 3 64,1 3 0,1 3 0,1 3 0,1 1 0,1 3 0,0 2 0,1 3 0,0 1 0,1 5 0,-1 3 0,0 4 0,0 5 64,0 2-32,-2 3 64,0 3-64,-2 3-32,0 0 32,0 1-32,-1-1 0,0-1 0,-1-3 0,-1-1 64,1-1-32,-2-3-32,0-1 32,-1-3-32,-1-1 0,1-2 64,-1-3-32,1-3-32,0-3 32,1-4 32,0-4 32,-1-4 32,-1-3-64,0-5 32,-1-2-64,0-6 64,-1-6-64,-1-8 64,-1-7-64,0-7-32,-1-8 32,-1-7 32,2-6-32,-2-3-32,1-2 32,-1-1-32,-1 2-96,0 3 64,0 3 32,1 4 0,1 5 0,0 3 0,1 3-96,1 2 64,1 5 32,-1 2 0,2 4 0,0 2 0,1 5-96,0 3 64,1 5-32,-1 4-64,0 4 0,1 4 0,0 4 96,1 4 0,1 4 32,1 4 0,1 4 0,1 3 0,1 4 0,0 2 0,1 4 0,0 3 0,1 3 0,1 2 0,-1 2 0,0 2 0,-1 1 0,0 2 0,0 0 0,-1 0 0,-1-2 0,0-2 64,-2-1-32,-1-2-32,-1-2 32,-2-3-32,1-1 0,-1-3 64,0-3-32,0-5 64,-1-3 0,0-5 32,0-5 0,-1-6 0,-1-5-64,-3-6 32,-1-7-64,-3-7-32,-1-7-64,-1-8 32,-3-8 32,-1-7 64,-1-5-96,-2-5 0,0-2 32,0 0 0,2 1-96,0 4 64,1 5 32,2 5 0,-1 5-96,1 5 64,0 5-32,2 4 0,0 4 64,1 3 0,2 3 0,1 4 0,1 3-96,3 4 0,1 1-32,1 3 96,1 1 0,2 2 32,2 2-96,2 1 64,2 4-32,1 3 0,2 5 64,1 7 64,1 6-96,2 6 0,1 8 32,1 6 0,-1 5 0,1 4 0,-2 3 0,0 0 64,0 0-32,-1-1-32,0 0 32,-2 0-32,1-1 0,-2-2 64,0-1-32,-2-4-32,1-3 32,-2-5 32,-1-3-32,-1-4 64,-3-5-64,-1-3 64,-1-6-64,0-3-32,-2-3 96,1-3 0,0-4 32,-1-1 64,1-3-96,-1-4 0,-1-3 32,-1-6 0,-1-4-160,-2-7 32,-1-9 0,-1-9 0,-2-10 0,0-7 0,-2-8 0,-1-4 64,-2-4-96,-2-2 0,0-2-32,-1-1 0,0 1 0,-1 2 0,2 4 64,1 6 0,0 5-96,2 5 64,1 5-32,1 5 0,1 5 0,2 4 0,2 6 0,1 6 0,1 4 0,2 5 0,2 6 0,0 4-64,1 6 96,1 5 0,2 6-64,1 6 64,1 7 32,2 5 0,1 7 0,0 6 0,0 4 0,0 4 64,2 4-32,0 1-32,1 1 32,-1-1-32,1 0 0,-1-2 64,-1-2 32,-2-1 32,-1 1-64,0-1 32,-2-1-64,0-1-32,-1-2 32,0-2 32,-1-5-32,1-4-32,-1-3 32,1-5 32,0-3-32,1-4 64,0-2-128,-1-3 0,1-3 32,-2-1 64,1-2-32,0-2-32,-1-1 32,0-1-32,0-1 0,-1-2 64,2-1-96,0 0 0,0-1 32,2-1 0,1 0 0,2-2 0,1-1 0,1-1 64,2-2-96,0 0 0,2-2 32,1 0 0,0 0 0,2 0 0,-1 0 0,1 1 0,0 0 0,0-1 0,0 1 0,-2 0 0,0 0 0,-2 1 64,-1 0-96,-1 2 0,-3 0-32,-1 1 0,-2-1 64,-1 2 0,-1-1 0,-2 0 0,-1 0 0,-2-2 64,-3 0-32,-2-1-32,-4 0 32,-3-1 32,-3 0-96,-4-1 0,-1 1 32,-2 0 64,-1 0-96,0 0 0,1 0 32,0 0 0,2 0-96,1 0 64,2 0-32,2 1 0,2 1 64,2 1 0,2 0-96,1 0 64,3 1-32,2 0 0,2 1 64,4 0 0,2 0 0,2 1 0,3 1 0,3 1 0,3 0 0,2-1 0,2 0 0,1 0 64,3-1-96,2 0 0,0 0 32,0-1 0,1 0 0,0 0 0,-1-1 0,-3 0 64,-3 0-32,-3-1 64,-4 1-64,-2-1 64,-3 0-64,-3 0-32,-3-1 96,-3-1 0,-4-1-32,-3 0-64,-3-1-64,-3 0 32,-1 1 32,-3 1 64,-1 0-96,-2 2-64,1 0 64,0 1 0,1 0 32,2 1 0,2-1-96,3 0 64,2 0-32,2 0 0,4 1 0,1 0 0,3 0 64,3 0 0,3 1 0,4 1 0,3 0 0,3 1 0,2 0 0,2 0 0,2-1 0,1 0 0,1-1 0,-1 0 64,-1-1-96,-2 0 0,-2 0 96,-3-2 32,-3-1-32,-3 0 32,-3-1-64,-3 0-32,-3-1 32,-3-1-32,-3 1 0,-1 1 0,-3 1-96,-1 0 64,0 1 32,-1 0 0,0 1-96,0 0 64,3 0-32,2 0 0,2 1 0,3-1 0,2 0 0,3-2 0,3-1 64,1-3 0,3-2-96,1-3 64,2-3 96,1-4 32,1-4-32,1-3 32,-1-4-128,1-3 0,0-5 32,1-2 64,0-3-96,-1-1 0,0 1 32,0 3 64,0 2-96,-1 3 0,-1 4 32,-2 1 64,-2 2-32,-3 0-32,-1 2 96,-2 0-128,-1 1 0,1 2 32,0 1 0,1 1 0,1 2 64,0 1-96,0 3 0,1 0 32,-1 1 0,-1 2 0,-1 1 0,-1 1-96,1 1 64,-1 3 32,0 1 0,0 2 0,0 1 0,0 2-96,0 3 64,-1 3 32,0 4 0,-2 6-96,-1 5 64,0 6 32,-2 5 0,-2 7 0,0 7 0,-1 8 0,-1 6 0,-1 5-96,0 1 64,0 0 32,1-3 64,1-4-32,2-5-32,1-7 32,1-6-32,3-6 0,0-8 64,1-6 32,0-5 32,0-5-160,1-5 32,-1-5 0,0-4 64,0-4-32,0-4-32,0-7 32,0-7-32,1-9 0,1-9 64,1-10-32,3-9-32,1-8-64,3-4 32,1-4 32,1-4 64,1 2-32,1 1-32,1 1-64,0 1 32,0 6-32,-1 6 0,-2 6 64,0 7 0,-2 7-96,0 7 64,-2 6 32,0 7-160,-2 6 32,-1 7 0,-3 6-32,0 6 128,-2 5 0,0 7-64,0 4 64,0 6 32,-1 6 64,1 5-32,-1 4-32,0 4 32,-1 3-32,0 3 0,-1 2 0,-1 1 0,-1 0 64,-2 2-32,0-1-32,-1 2 32,0 0 32,1 0-32,-1-2-32,1 0 32,1-3 32,1-2-32,1-2-32,1-4 32,0-4 32,1-5-32,0-3 64,0-5-64,-1-4-32,2-4 96,-1-4 0,1-3-32,0-2 32,1-2 0,0-3 32,-1-3-64,0-4 32,-1-6-64,0-5-32,1-8 32,0-8 32,1-9-96,1-9 0,1-5 32,0-4 0,2-1 0,0 0 64,0 4-96,1 3 0,-1 4-32,1 4 0,0 5 64,-1 3 0,1 3 0,-1 2 0,1 3-96,-1 2 64,-1 2 32,-1 3 0,0 3-96,-1 3 64,1 2-32,-1 3 0,1 2 64,-1 3 0,1 3 0,1 1 0,-2 2 0,1 3 0,-1 1-96,-1 4 64,0 4 32,0 4 0,0 3 0,-1 5 0,0 4 0,-2 3 64,0 1-96,0 0 0,2-1 32,0-3 64,-1-3-32,1-4-32,0-3 96,0-4 0,1-5 32,0-5 0,0-6-160,0-6 32,1-7 64,1-7 32,0-5-128,0-7 32,1-4 0,1-4 0,0-2 0,1-1 64,1 1-32,2 1-32,0 3 32,0 4-32,0 2 0,-1 4 0,0 3-96,-2 3 64,0 3 32,0 2 64,-1 1-96,-1 3 0,0 2 32,-2 3 0,0 3 0,0 3 0,-1 0 0,0 2 0,0 1-96,0 2 64,0 2-32,0 2 0,-2 2 0,0 4 0,0 3 64,0 2 0,-2 4 0,0 3 0,0 4 0,0 3 0,-1 4 0,-1 5 0,-1 2 0,0 2 0,0 3 0,-1 2 0,0 1 0,-1 0 0,1-2 0,1-1 64,0-1-96,1-2 0,0 1 32,0-2 64,0 1-32,0 0-32,1-2 32,-1-1-32,1-2 0,-1-1 64,0-2-32,1-3-32,0-3 32,0-2 32,1-4-32,1-4-32,2-2 32,-1-3 32,0-4-32,2-2-32,-1-3 96,1-2 0,-1-3-32,1-4-64,0-3 32,1-6-32,1-6 0,2-6 64,1-7-32,2-7-32,1-8 32,1-4-32,0-4 0,0-1 0,1-2 0,-1-1 0,1 0-96,-1 1 64,-1 2 32,-1 4 64,0 3-96,-2 6-64,-1 6 64,-1 5 0,-1 7-64,-1 7 0,-1 6-32,0 7 0,-1 8 96,0 6 0,0 9-64,-1 6 64,0 7 32,-2 6 0,-1 3 0,0 3 0,-1 2 0,-1 3 64,-1 1-96,0 2 0,0 1 32,0 0 0,-1-1 64,0-3 32,1-3-128,-1-2 32,-1-5 64,0-4 32,0-4-32,-1-5 32,0-5 0,-1-4 96,0-4-160,-1-4-32,-2-4 64,0-3 32,-2-2-128,-1-2 32,-1-1-64,-2 0 0,0 1 64,-1 1 0,0 1-96,1 0 64,1 1 32,1 1 0,3 1-96,3 0 64,2 1-32,3 1-64,2-1 96,4 0 0,2 1 32,5-1 0,4-1 0,4 0 0,4-1 0,3 0 0,4 1 0,2-1 64,0 0-96,-1 0 0,0 0 32,-1 0 0,-1 0 0,-2-1 0,-2 1 0,-2 0 0,-1 0 0,-2 0 0,-1 0 0,-2-1 0,-2 1 0,0 0 64,-2 0-96,-1 0 0,0-1 32,-1 1 0,-1-1 0,1 0 64,-2 0-32,0-2 64,-2-1-128,0-2 0,-1-2 32,0-3 64,0-2-32,-2-5-32,-1-2 32,1-5 32,-1-4-32,1-3-32,0-5-64,0-3 32,1-3 32,0-2 64,0 1-32,2-1-32,1 1 32,0 0-32,2 2 0,0 2 0,2 1 0,0 2 0,2 0 0,0 1 0,0 1 0,0-1 0,0 2-96,-1 0 64,1 1 32,0 0 0,-1 0 0,1 2 0,-1 1 0,1 1 64,1 0-32,-1 2-32,1 0 32,0 0-32,0 1 0,-1 0 0,-1-1 0,0 1 0,-2-1 0,0 1 0,-2 0 0,-2 1 0,0 0 0,0 2 0,-2 1-96,2 2 64,0 2 32,0 1 0,2 3-96,0 2 64,0 3 32,-1 1 0,0 3-96,-1 3 64,0 2-32,-1 5 0,-1 3 64,0 6 0,0 2-96,-1 6 0,-3 4 64,0 6 64,0 3 0,-1 2-32,1-1-64,-1 1 32,-2 1 32,0 2 64,-2 1-32,0 2-32,-1-1 32,0-3 32,1-1-96,0-4 0,1-4 32,2-5 64,0-5 32,1-5 32,1-4-64,2-5 32,2-3-64,2-5 64,-1-3-64,1-5 64,0-4-64,0-4-32,3-7 32,0-5 32,3-5-32,0-5-32,2-5 32,0-4-32,2-5 0,2-2 0,1-3-96,1-2 64,1 1 32,0 0 0,0 3 0,0 4 0,-1 3 0,0 4 0,-1 4 0,0 5 0,-2 4-96,-1 4 64,-2 4 32,-1 4 0,-3 5-96,-1 2 64,-2 3-32,-2 4 0,1 1 0,-2 4 0,1 1 0,0 3 0,1 2 64,0 2 0,2 2-96,0 2 64,2 1 32,1 0 0,0 2-96,2 1 64,-1 1 32,2 2 64,0 3-96,0 1 0,0 1-32,1 2 0,0-1 128,0 0 32,-1-3-32,1-1-64,-1-1 32,0-3-32,-1-2 0,-1-2 0,0-3 0,-2-1 0,0-3 0,0 0 64,-2-2-32,1 1-32,-2-1 32,1-1-32,-1-1 0,-1-1 0,0 0 0,0-2 64,-2-3-32,0-1-32,-1-3 32,0-3-32,-2-2 0,0-2 64,-3-3-96,0 0 0,-1-1 32,-2 0 0,-1 1-96,0 1 64,-1 1 32,1 2 64,0 2-32,1 0-32,3 1-64,0 1-32,2 1 64,2 2 64,1 2-64,2 3-64,0 1-32,1 2 96,1 0 0,1 3 32,1 0-96,2 3 64,2 3 32,2 2 0,2 3 0,2 3 0,1 4 0,1 2 0,1 1 0,1 0 64,0 1-32,1 0-32,-2-1 32,-1-1 32,-1-1-96,-3-3 0,0-2 96,-3-2 32,-2-2-32,-2-2-64,-2-2 160,-1-3 32,-1-2-64,-1-3-32,-2-3-32,-1-4 32,-2-3-64,-1-3 64,-2-4-64,-3-4-32,0-4 32,-2-1 32,0-3-32,-1 0 64,1 0-128,-1 2-64,1 1 64,1 3 0,1 2-64,1 2 64,0 3 32,2 2 0,1 2 0,1 2 0,1 3-96,2 2 0,2 2-32,0 2 96,1 2-64,1 2 32,1 2 0,1 4 0,3 3 64,1 3 0,1 4 0,2 4 0,1 1-96,1 2 64,0 0 32,0-2 64,-1-2-32,-1-2 64,-1-5-64,-2-2 64,-1-4-64,-3-3 64,-1-3-64,-2-4 64,-2-3 0,-3-5 32,-1-4-64,-2-5-64,-1-4-64,0-2 32,0-4 32,-1 0 64,1-2-96,-1 1 0,1 1 32,0 1 64,0 3-96,0 4-64,1 2 64,1 4 0,1 3-64,0 3 64,1 2-32,0 2 0,0 3 0,1 1 0,-1 2 64,0 1 0,-1 2 0,-1 1 0,0 3 0,-1 3 0,-1 3-96,1 3 64,-1 3 32,2 3 64,-1 4-96,2 2 0,-1 2 32,2 1 0,0-1 64,0-1 32,1-2-128,1-2 32,1 0 0,-1-3 0,1-3 0,0-1 64,1-4-32,0-2 64,0-3 0,0-3 32,0-2-64,1-3 32,-2-4 0,1-5-32,-1-5-64,0-5 32,1-4 32,0-4-32,0-4 64,1-3-64,0-5-32,0-3 32,0-2-32,2-1 0,0 1 0,1 3-96,0 4 64,0 4 32,0 4 0,0 4-96,-1 5 64,-1 4-32,1 4 0,-1 4 0,0 4 0,0 5 64,0 5 0,0 5-96,1 4 0,1 5 64,0 2 0,0 4 32,-1 2 0,0 1 0,-1-1 64,0 0-32,-1-2-32,-1-3 96,-1-3 0,-1-2-128,0-4 32,1-4 64,0-4 96,1-4-64,0-2 0,1-4-32,0-5 32,0-5-128,0-5 0,1-4 32,1-6 64,1-5-32,1-4-32,2-3 32,1-1 32,1-1-32,-1 3-32,-1 4-64,0 4 32,-1 3 32,0 5 0,0 3-96,-1 4 64,1 2-32,-1 3 0,1 1 0,-1 3-64,1 1 0,1 2 96,2 3 0,1 3 32,3 2-96,1 4 64,2 2 32,1 3 64,2 3-32,0 2-32,0 2-64,0 2 32,0 2 32,1 0 0,-2-2 64,-1 0 32,-1-3-128,-2-2 32,-3-2 0,-1-3 0,-2-2 0,-2-3 64,-3-2 32,-1-2 32,0-2-64,-1-1-64,-2-4 32,0-2 32,-1-2-32,-2-2 64,-1-3-64,-1-3-32,-1-3 32,-1-4 32,-1-1-32,1-2-32,-1-1-64,-1 0 32,-1-1 32,0 0 0,-2 1 0,0 0 0,-1 2 0,1 1 0,-1 3-96,1 1 64,1 3-32,0 2 0,1 1 0,1 1 0,1 3 64,1 0 0,3 3 0,1 1 0,3 2-96,1 0 0,0 1-288,1-1-96,-1-1-1152,1 0-448,-1-2-1568,1-1-543,1-2 2207,0-2 1056,1-1-11456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31.173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66 250 12032,'-4'-3'5471,"-3"-1"-5599,2-1-704,1-1-735,2-1-97,3-2 1280,1-1 608,2-3 1472,0-2 351,1 0-831,0-1-384,1-1-544,1-1-160,0-1-64,1 1-64,1-1 32,0 2-32,0 3 64,0 2 32,0 3-32,2 5-64,-1 6 32,1 6-32,0 5-160,-1 5 32,1 4 64,0 1 32,0 2 32,0-1 64,0 0-32,0-2-32,0-3 96,-2-3 0,1-3 96,-2-4 32,-1-4 32,-1-4 0,-1-3-64,-1-4-32,-1-4-32,-1-2 0,-2-2 64,0-1 32,-3 1-32,-2 1 32,-1 2-128,-3 2-64,-1 3 0,-2 2-32,-3 4 0,-1 4 0,-1 3 0,-1 3 0,-1 3 0,1 1 0,0 2 0,3 0 0,2 0 0,3-1 0,4-2 0,4-1 64,3-2-32,3-1 64,4-3-64,2-3 64,2-2-64,1-4-32,1-2 96,-1-3 0,-1-2 32,-1-2 64,-2-2-96,-3-1-64,-2 0 64,-3 1 0,-2 1 96,-5 1 32,-2 3-96,-4 1-96,-2 3 0,-3 2-32,-3 4-160,0 2 32,-2 3 64,2 4 32,2 1-64,2 4 0,3 0 64,4 1 64,4 1 0,4-1 64,3 0-64,4-1-32,4-2 32,4-2-32,2-3 0,1-2 64,1-3-32,-1-3-32,0-4 96,-1-2 64,-2-3-64,-2-2 0,-3-3 32,-2 0 0,-3 1 0,-3-1 0,-3 1-160,-3 2 32,-4 2-64,-2 1-64,-4 3 96,-2 2 0,-1 4-256,-1 2-128,0 3 480,2 1 256,2 2-224,2 0 0,4 2-160,4 1 0,5-1 64,4 0 0,4-2 0,5-1 0,3-3 64,1-2 32,2-2-32,1-4 32,-1-1-128,-1-4 0,-2-1 160,-4-1 64,-3-1 0,-4-1-32,-4 2-192,-4 0 32,-4 1-64,-4 2 0,-4 2 0,-3 2 0,-2 3-96,-2 3-32,0 3-768,1 1-256,1 3-2048,2 0-895,3 0 2143,5-3 1024,3-2-10752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39.416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91 101 7808,'0'-2'3648,"0"-1"-2816,0-1-32,0 1-576,0 1-128,0 0 128,-1 0 160,0 0 192,0 0-96,1 0 64,-1 0-32,1 1-129,-1 1-63,1 0-192,1 2-96,1 0 0,1 0 32,0 0 320,2-1 128,-1 0-384,2 0-192,0-1 256,1-2 192,-1 0-128,0-1 0,0-1-64,-1 0 32,-1 0-64,-1 0 0,-2 0-32,0 1 0,0 0-64,-1 1 32,-1-1 64,1-1 128,0 0 0,0-1 0,0 0-96,0 1-32,0 1-32,0 1 0,-2 0 0,-2 2 0,-1 0-64,-2 1-64,-2 2 96,-1 2 0,0 1-32,-1 2-64,1 0 32,2 2-32,0 0 0,3 0 64,1-1-32,3 0 64,2-1-64,2-2-32,2-1 32,3-3 32,2-1-32,1-1 64,2-3-64,1-1-32,-1-2 96,0-2 0,-2-2-32,-2-1-64,-1 1 32,-2-1 32,-2 0 32,-3 1-32,-3 1 32,-2 1-128,-3 3 0,-1 2 32,-2 1 0,-1 2 64,-1 2 32,0 1-32,0 3-64,0 0-128,1 1 0,0 2 192,2 0 128,1 0-256,2 0 0,1 0 128,2-1 128,2-2-320,2 0-64,3-1 32,2-3 64,3-1 64,2-2 32,3-2-96,2-2 64,2-1 320,-1-1 160,0-1-192,-2-1-128,-2 0-96,-3-1 32,-4 0 32,-2 0-32,-5 2-64,-2 1 96,-5 1 64,-2 3-128,-4 1-96,-3 2 32,-1 1 0,-2 3 32,1 1 0,1 2 0,1 1 0,2 1 0,2-1 0,2 1-96,4-1 64,2 1 32,3-2 0,4 1 0,2-2 64,3 0-96,2-3 0,2-1 32,0-1 0,1 0 0,0-2 0,-1 0 0,-1-2 0,-2-1 0,-1-1 64,-2 1-32,-2-1 64,-1 1-128,-2 0 0,-3 1 32,-2 1 0,-1 1 0,-2 2 0,-2 2 0,-1 2 64,0 2-32,0 4-32,0 2-64,1 2 32,1 2-32,2 1 0,0 0 64,2 0 0,1-1 0,1-1 0,2-2-96,0-1 64,2-2 32,0-3 0,3-2 0,-1-2 0,2-3 0,2-2 64,0-2-96,2-2 0,0-1 32,0-2 64,0-3-32,-1-2-32,-1 0 32,-1-2 32,0-2-32,-1 0-32,-1-1 96,-2 2-128,0 0 0,-1 3 32,-1 1 0,0 4 0,0 2 0,-1 2 0,-2 1 0,-2 3-96,-1 1 64,-2 3 32,0 2 64,0 3-96,0 2-64,2 2 64,1 1 0,2 0 32,1-1 0,3-1 0,2-2 0,3-3 0,1 0 0,3-3 0,2-2 64,0-2-32,2-3-32,0-2 32,-1-2 32,-1-2-32,0-1 64,-2-2-64,-1 0 64,-2-2-64,-1-1-32,-3-1 32,-1 0-32,-1 1 0,-1 0 0,-1 2 0,-1 2 0,-1 1 0,0 4 64,-1 1-32,1 4-32,-1 2 32,0 2-32,-1 3 0,1 2 0,-1 2 0,0 1 0,2 1 0,0 0 0,1 1 0,2-2 0,1 0 64,3-2 96,1-2-64,2-2 0,2-2-32,1-3-64,1-2 32,0-2 32,0-3-32,-1-1 64,-1 0-128,-1 0 0,-2-1 96,-3 1 96,-1 2-128,-1-1-32,-4 2 0,-2 2 0,-1 0 0,-2 2 0,-1 1-96,-2 2 64,-1 1 32,0 1 64,0 2-32,1 0-32,1 2-64,0-1-32,3 0 64,1 0 64,1-1 0,2-1-32,1 0 32,2-1-32,1 0 64,1-3-32,1-1 64,1-1-128,0-1 0,0 0 32,1-1 0,0 1 0,-1 0 0,0-1 0,-1 2 0,-1-1 0,-1 1 0,0 0 0,-1 0 64,-1 1-96,-1-1 0,0 2 32,-1 0 64,-2 2-32,0 0-32,-2 1-64,-1 0 32,0 1 32,1 0 64,0 1-96,2-1 0,0 1 32,2-1 0,2 1-96,2 0 64,2 0 32,0-1 0,2 1 0,-1-1 0,1 0 0,0 0 0,-2 1-96,0 0 64,0 1-32,-2-1 0,-1-1 64,1 1 0,-2 0 0,-1-1 0,-1 0 0,-1 1 0,0-1 0,-1 0 0,2-1 0,-1 0 0,1 1 0,1 0 0,0 0 0,0-2 0,1 0-96,0-1 64,0-1 96,1-1 32,0 0-32,0-1-64,0-3 32,0 0-32,1-3 0,1-1 0,1-2 0,1 0 0,0-1 0,1-2 0,1-1 0,1-1 64,0 0-96,-1-1 0,-1 0 32,0 0 64,0 2-32,-1 2-32,-1 3-64,-2 1 32,0 2 32,0 2 0,-1 2-96,-1 1 64,0 3-32,-1 2-64,-1 2 0,0 1 0,-1 2-704,-2 3-736,1 1-384,-1 1-544,0 2-127,1 0 1439,1 1 640,1-2-13408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29:57.86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26 3968,'8'-13'2559,"2"1"254,-9 12-2794,-1 0 1,1 0 0,-1 0 0,1 0-1,0 0 1,-1 0 0,1 0 0,0 0-1,-1 0 1,1 0 0,0 0 0,-1 0 0,1 1-1,-1-1 1,1 0 0,0 0 0,-1 1-1,1-1 1,-1 0 0,1 1 0,-1-1-1,1 1 1,-1-1 0,1 1 0,-1-1-1,0 1 1,1-1 0,-1 1-20,17 14 283,1-1-1,1-1 1,0-1 0,1 0 0,0-2-1,4 2-282,23 12 336,-22-11-308,1-1 0,0-2 0,0-1 0,4 0-28,109 25 57,-43-13 3,27 13-120,32 8 46,1-10-34,-116-22-31,151 44-1138,-103-15-2650,-69-31 3462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41.160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262 280 2944,'0'-1'1376,"0"-1"-1600,0 1-256,0-1 864,0 0 448,0-1 1408,-1-1 640,0 1-736,-1-1-352,0 1-864,-2-1-256,0 0-416,0 1-160,-1-1-64,0 0 32,-1-1 96,-2 0 223,1-1 65,-1-1 32,0-1 32,0-1-416,0-1-128,-1-1 288,-1-2 192,0 1-32,-2-1 96,-2 0-224,0-1-96,0 1 32,-1 1 0,1 0 32,0 0 0,1 1 0,2 2-64,1 2 32,3 2-128,1 1 0,2 1-32,2 1 32,1 1-64,1 1 64,2 1-64,2 0-32,2 1 32,1 2-32,3 0 0,1 0 0,2 1 0,0 0 0,1 1 0,0 1 64,0 0-96,0 0 0,0 1 32,-1 0 64,-1 0-32,-2 0-32,-2-2 96,-3-1 0,-1-1 32,-2-1 0,-2-1 0,0-1 0,-1-2-64,-1-1 32,-3-2-64,-1-2 64,-2-1-64,-2-1 64,0 0-64,0-1-32,0 0 32,0-1-32,0 0 64,1 1 32,-1 0-32,1 0-64,2 2 32,1 1-32,1 2-96,1 1 64,2 1-32,0 1 0,1 1 64,1 0 0,1 2 64,1 0 32,3 1-32,2 1-64,1 1 32,3 0-32,1 0 0,1 1 64,1 0-96,1 1-64,0 0 64,-1 0 0,1-1 96,-2 0 32,0 0-32,-1 0-64,-1-2-128,-1 1 0,-2-1 128,0 0 128,-2 0-32,-1-1-64,-1-1 0,-1 0-32,-2-1 0,-2-2 64,-2 0-192,-3-2-32,-2 0 64,-2-1 32,-3 0 128,-2-1 96,-1 0-128,-1-1-96,0 0-64,0 1 96,2 0 0,0 0 32,1 1 0,2 1 0,3 1 64,1 0 32,2 1-128,2 1-32,2 0 96,1 0 32,2 0 0,1 1-64,1 0-64,2-1 32,2 2-32,2 0 0,2 1 64,3-1 64,1 2 32,1-1 32,1 1-64,1-2-64,-1 0-128,0 0 0,-2-2 128,-3 1 128,-2-1-192,-3 1 0,-2 0 0,-2-1 32,-4-1 96,-2-1 32,-2-1-128,-2-1-32,-2 1-64,0 0 96,-1 2-224,1-1 32,-1 0-256,2 1-96,2 1-1024,1-1-416,2 1-1471,1-1-609,0-1 2176,0-3 1024,1 0-7008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43.079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160 225 2560,'0'-2'1280,"0"-3"-1120,0 2-64,0-2 2144,-3 0-448,-7-5 32,-3-3-832,0 0-288,-2 0-160,-3 0 32,0 3-320,3 3-64,-3 4 0,2 3 32,6 5 32,3 0-64,4 3-32,3 2-96,10 3 32,3 0 0,8 0 32,4-1 64,8-1 32,3 1-96,10-1-32,1-4 32,4 1 0,0-5-160,0-1 32,-2-4 0,-3-3 64,-5-1 32,-5-1 32,-8-4 0,-5 1 0,-7 3 0,-9-1 64,-4 3-33,-11 0 1,-10-3-96,-5 0 32,-8 3-64,-2 0 64,-8 0 0,0 0 32,0 0 288,3-3 192,2 3-384,0 0-128,5 0-128,3 2-32,2 0 64,6 3 0,7 0 64,3 0 96,7-5-416,3 0-160,5-3 160,3 1 96,2-1 416,3 0 128,5 1-448,3 2-192,-1 2 64,3-2 64,-2 2 384,2-2 192,-5 0-544,0 3-224,-6-6 480,-1 3 224,-4-3-64,-2 3-32,-5 0-32,-2 0 0,-6 2-128,-7 1-32,-3-1-32,-10 3-64,-1 0 32,-1 5 32,-1 0-32,3 0-32,0 0-64,5 3-32,2-3-32,8 6 96,3-4 0,7-2 32,3 3 64,8-3 32,2 0-32,1 0-64,1-2 32,4-3 32,-1 0-32,1 0-32,-4 0 96,4-3 0,-6 1-32,-2-3-64,-3 2 32,-3-2-32,-2 5 0,-5-3 0,-2 1 64,-6-1 32,-5 1-128,0 2 32,-3-3 0,-2 6 0,0-3 0,0 2 0,5 3 0,0 1 0,6-1-96,4 5 64,3-5 32,2 3 0,6-6 0,2 3 64,3 1-32,2-4 64,3 1-64,-1-3-32,6 0 32,0 0-32,-2-5 0,-1-3 0,-2 0 64,-3-2 32,-2 2-128,-3 3 32,-3 0 0,-2 2 64,0 3-192,0 0 32,0 0 32,-2 0 96,-1 0-64,-2 3-64,0 0-32,0 2 96,2 2-64,1 4 32,2-1-160,0-2-96,2-1-96,1-4 0,5-1-480,2-4-224,0-6-2207,3-2-1025,0-5 2240,5-9 1088,-3-1-4736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44.190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45 45 5888,'-2'-2'2784,"-3"0"-2432,0-1-160,1 0-544,-1 0-160,1-1 256,0 2 128,-1-2 96,1 2 32,1 0 192,1 1 192,1 0-544,1 0-192,0 1 512,0 0 224,0 1 64,0-1 0,0 0-256,1 0-64,1 0-64,0 0 32,1 0-64,-1 0-32,0 0 96,-1 0 0,0 0-32,0 0 32,-1 1-64,1 0 64,0 0-64,0 0-32,-1-1 32,1 0 32,-1 1 32,0-1 96,0 0 32,0 0 32,0 0-64,0 0 32,0 0-128,0 0-64,0 0 0,0 0-32,0 0 64,0 0 96,0 0 0,0 0 64,0 0-192,0 0-32,0 0 0,0 0 0,0 0 64,0 0 96,0 0-64,0 0-64,0 0-96,0 0-32,-1-1 256,0 0 192,0 0-160,0 0-32,1 0-160,-1 1-96,1 0 64,0-1 64,0-1 64,0-1 96,0 1-96,0 0-64,0 0-160,0 0 0,0 1-352,0 1-192,0-1-1824,0 1-896,0 0 1728,0 1-3296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46.352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94 21 5120,'0'-1'2336,"0"0"-1856,0 0-160,0 0-192,-1 0-96,-1 2 256,0 0 128,-3 3 256,0 2-64,-1 1-128,-1 1 64,2 0-320,0 0-128,2-1 0,1-1 0,0-1 320,2-1 192,0 0-480,0 0-160,1 0-128,1 0 96,1 0 160,1 0 96,0-1-224,0 1-128,0-2 224,1-1 160,2 0-384,0-1-192,1 0 192,-1-1 32,0 0 128,-1-2 64,0 0-32,0 0-32,-2-1 96,-1-1 0,-1 1 32,-1 1 0,-1 0-64,0 1 32,-2 0-128,-1 0-64,0-1 128,-1 1 32,0 1 0,1-1 32,0 2-128,0 0-64,0-1 64,1 2 64,-1 1 0,2 1-32,-1 0-64,1 1 32,1-1 32,0 0 64,0 0-192,0-1 32,0 0 96,0 0 128,0-1 32,0 0 0,0-1-96,0 0-64,0-1 32,-1-1 32,-1-2-32,0-2 64,-2 0-64,0 0 64,0 0-64,-1 0 64,0 0-64,1 1 64,1 2 0,0 0 32,1 0-160,0 1 32,0 1 64,1 0 96,0 0-64,0 0 0,-1 0-32,0 0-64,1-1 32,0 1-32,0-1 0,1 0 0,0 0 0,0-1 0,1-1-96,0 2 64,0-1 32,0 2 0,1 0 0,0 0 0,0 1 0,0 0 0,-1 1 0,0-1 0,-1 0-96,0 0 64,0 2 96,-1 0 32,-1 1-32,0 2-64,-3 0 32,-1 2-32,-1 0 0,0 1 0,-1 1 0,2 1 0,0-2 0,1 1 0,1-1 0,1-2 64,1 0-96,2-1-64,2-1 64,1-2 0,0-1 32,2-2 64,-1-2-96,1-2 0,0-1 32,0-1 0,0-1 0,-1-1 0,1 1 0,0 0 64,-1-1-32,0 1-32,0 0 32,0 0-32,-1 0 0,0 1 64,-1 1-32,-1 1 64,-1 2-64,1 1-32,-1 1-64,-1 1 32,1 2-32,0 0 0,0 2-96,0 0-32,0 2-352,0 1-96,0 0 96,0 1 160,-1 0-2752,0 0-1152,-1 0 2176,0-2-608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52.780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837 492 6272,'2'1'2880,"3"2"-2848,2-1-352,2 1 64,1-2 128,2 0 576,1 0 352,3-1 416,0 0-256,1 0-416,-1 0-224,-1 1-192,-2 0-32,-2-1-64,-1 1-32,0 0-64,-1-1 32,-1 0 160,-1 0 160,-2 0 192,-1 0 96,-2 0-160,-3 0 0,-3 0-128,-4 0 0,-5 0 32,-4 0 31,-3 0 33,-1-1 0,-2 0-192,0-2-64,1 0 0,0 0 0,2-2-224,1 0 0,2 0 448,2 0 288,2 1-288,1-1-192,2 1-96,2 1-64,2 0-96,3 2 64,1 0 32,3 1 0,1 2 0,2 1 0,2 0-96,4 1 64,2-1 32,4 2 64,3 0-32,4 0-32,2 0-64,1-1 32,0-1 32,0-1 64,-2-1-96,-2 0 0,-2-1 32,-3-1 64,-3 1-32,-2-1-32,-3-1 32,-2 0 32,-1-2-32,-3 0 64,-2-1-64,-3-1 64,-1-1-64,-3 1-32,-1 0 32,-3 1 32,-1-1-32,-2 1 64,-2 0-64,-1 0 64,0 1-64,0 0-32,1 0 32,1 1-32,2 0-96,1 2 64,4 0-32,1 2 0,2 0 0,3 2 0,2 0 64,2 3 0,3 0-96,3 2 64,3-1 32,2 0 0,2 0 0,1-1 0,1-2 0,-2 0 64,0-2-32,-3-2-32,-2 1 32,-3-2 32,-1-1 32,-2 0 32,-3-1-64,-3-1 32,-4 0-64,-4-1 64,-4 1 0,-3 0 32,-3 0-64,-4 1-64,-2 2-64,-1 1-32,0 1 64,0 1 0,2 2-64,4 1 64,2 2-32,6 0 0,4 1 64,6 0 0,6 2 0,4 0 64,6 0-32,4-1-32,3 0 32,3-2-32,1-2-96,2-2 64,1-1 96,-1-3 32,-1-2-32,-2-2 32,-2-1-64,-3-3-32,-2 0 32,-4-1-32,-2 1 64,-3-1 32,-4 1-128,-2 0 32,-4 0 0,-3 0 64,-3 0 32,-4 1 32,-2 1-64,-3 1 32,-3 2-64,-4 0 64,-1 2-64,-1 0-32,0 1 32,0 0 32,2 0-96,3 1 0,2 1 32,3 2 64,4 0-32,3 1-32,5-1-64,4 2 32,3 0 32,5 0 64,4 0-32,3 0-32,2-2 32,2 0-32,0-1 0,1-1 64,-2-2-32,-1 0 64,-3-2 0,-2-2 32,-4-2 0,-2-3 0,-4-1-64,-5-2 32,-4-1-64,-6 0 64,-4 0 0,-4 2 32,-4 1-160,-3 2 32,-2 3 0,1 2 0,-1 1-96,3 3 64,1 2 32,4 0 0,3 2-96,4 0 64,4 1 32,3 0 0,5 1-96,3 1 64,5 0 32,3 0 0,4-1 0,3 0 0,1-2 0,1-1 0,-1-2 0,-1-2 64,-2-2 32,-3-2 32,-3-2-64,-5-2 32,-3-3 0,-5-2 32,-4-1-64,-5 0 32,-4 0 0,-4 1 96,-4 0-96,-3 2-64,-1 2 0,0 2-32,1 3-96,1 1 64,3 3 32,3 0 0,2 2-96,4 1 64,3 1-32,4 2 0,5 2 0,4 0 0,4 1 64,4 0 0,5-1 0,4 0 0,2-2 64,1-1-32,1-3-32,-1-1 96,-3-3 0,-1-3 32,-4-2 0,-4-1-64,-5-3 32,-4-1-64,-5 0 64,-4-1-64,-4 1 64,-3 2-64,-1 2 64,-3 2-64,0 3 64,0 2-64,-1 3-32,0 2-64,1 2 32,2 2-32,1 0-64,4 2 96,1 0 0,5 2-64,4-1 64,5 1 32,4-1 0,6-1 0,3-3 0,2-2 0,1-2 0,0-3 64,-1-3-32,-1-2 64,-1-3-128,-3-3 0,-3-3 160,-4-2 160,-3-1-160,-3-2-64,-3 1-32,-3 0 32,-3 1-32,-3 1-32,-4 3 32,-2 2 32,-1 4-32,-1 2-32,-1 3-64,0 3 32,1 2-32,2 4 0,3 3 0,3 2 0,5 2-96,3 1-32,6 1 96,5 1 32,4-2 128,6 0 32,6-1-32,4-3-64,5-2-64,2-2 32,1-3 96,0-3 32,-2-2-192,-1-4 0,-3-2 160,-3-2 128,-4-3-32,-3-2 0,-4-1-32,-3-1 0,-5-1-64,-5 1-64,-5 1 32,-4 1 32,-3 2-32,-3 2 64,-1 1-128,-3 3-64,0 3 64,-2 2 64,0 3-64,1 2-64,3 3-32,2 2 96,3 3-64,5 2-32,5 2 0,5 1 96,7 2 0,5 0 32,4 0 0,4-1 0,3-3-160,4-1 32,3-3 128,2-3 128,2-3-32,0-2-64,0-3 0,-1-2-32,-2-2 0,-4-2 0,-3 0 64,-5-2 32,-5-1 32,-4-1 0,-7 0-64,-5 0 32,-7 1-64,-7 0 64,-7 0-64,-4 2-32,-5 0 32,-3 1-32,-2 2 0,-1 2 0,-1 2 0,0 2 0,0 1-96,2 2 0,1 2 64,2 1 0,3 3 32,2 0 0,4 2-96,4 2 64,5 0-32,4 0-64,3 1 96,3 0 0,3-1 32,1 0 0,2-2 0,0 0 0,1-2 64,-1 0-32,-1 0-32,-2 0 32,-2 0-32,-1 1 0,-2 0 0,-1 1 0,-1-1 0,0 0 0,0-1 0,2 1 0,0-1 0,1-1 0,0 0 64,0-2-96,1-1 0,0-1 32,2-1 0,0-1 64,1-1 32,1-1-32,0 0-64,0-1-64,0-1 32,0-3 32,1-1 0,-1-2 0,0-3 0,1-3 0,0-2 0,3-3 0,1-1 0,0 0 0,-1-1 64,0 0-32,0 2 64,-2 1-128,-1 3 0,1 3 32,-1 0 0,0 3-96,0 3 64,-1 1-32,0 2 0,0 3 64,0 2 0,0 2 0,-1 4 64,0 1-32,0 3-32,-2 0-256,-1 2-160,-1 1 416,-1 1 288,-1 1-128,-1 0-64,-1-1-64,0 0 32,1 0-320,1-1-128,1-2 448,0 0 256,2-2-224,-1-1 0,1-2-96,2-1 0,0-1 64,1-2 32,1 0-128,0-2 32,0-1 0,0-1 64,1-2-32,1-2 64,-1-2-128,2-3 0,1-3 32,1-2 0,1-4 0,0-2 64,1-3-32,0-2-32,1-1 32,0-1-32,1 0 0,0 0 0,1 2 0,1 0 0,-1 1 0,-1 2 0,0 2-96,1 2 64,0 3 32,0 3 0,1 2-96,1 2 64,1 4 32,1 1 0,2 3 0,1 2 0,1 1 0,0 2 0,1 1 0,1 2 64,-1 2-96,2 0 0,0 2 32,1 0 0,1 1-96,1 0 64,-1 0 96,1 0 32,-1 1-128,-1-2 32,1 1 0,-1-1 0,0-1 0,-1 1 0,-2-1 0,-1-1 0,0-1 0,-1 0 0,-1 0 0,-3-1 0,-1-1 0,-1-1 0,-2-1 64,-1-1-32,-2 0-32,-1 0 96,-1-2 0,-2-1-32,-1-1 32,0-1-128,-3-1 0,-2-1 96,-4-2-32,-3-2 64,-3-2-64,-2-2-32,-3-1 32,-3-2-32,-1-1 0,-4-1 64,0 0-32,-1 0-32,-1-1 32,2 0-32,1 1-96,3 1 64,1 0 32,3 2 0,2 1 0,3 2 0,3 2-96,1 1 64,3 2 32,2 1 0,3 3-96,2 1 64,3 3-32,2 2-64,3 3 96,4 1 0,4 3 32,2 0 64,3 1-96,1 0 0,3 0 32,0-2 0,-1 0 0,-2-3 64,-1-1-32,-4-3 64,-3-2 0,-5-1 32,-5-2-64,-5-2-128,-6-1 32,-6-2 32,-4 0 0,-3-1 0,-3 0 64,-1 1-32,-3 0-32,1 1-64,0 2-32,1 0 64,1 1 0,2 1 32,0 1 0,0 2 0,0 3 0,-1-1 0,1 2-96,1 0 64,1 1 32,3 0 0,3 0 0,0 0 0,2 1 0,2-1 0,0 1 0,0 0 64,0 0-32,-1 1-32,0-1 32,-1-1 32,-1 1-96,0-1 0,-1 0 32,0-1 0,0 0 0,-1-1 0,-1 1 0,1-1 0,1 0 0,-1 0 64,2-1-96,1 0 0,1 0 32,1-2 0,1 0 0,2 0 0,2-2 0,1 0 64,2-1-32,2 0-32,-1 0 32,2 0 32,-1 0-96,0-1-64,1 0 64,-1-2 64,0 0-64,1-1 0,1-1 32,0 0 0,0 1 0,1-1 0,1 0-96,-1 1 64,1 1 32,-1-1 0,1 2 0,-1 0 64,0-1-96,-1 1 0,-1 1-32,1 0-64,-1 0 0,0 0 0,0 1-128,0 0-64,0 0-288,0 0 0,-1-1-448,1-2-224,-1-2-1056,0-1-447,-1-2-289,-1 0-32,-1-2 1696,0 0 768,-1 1-6016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53.666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469 105 9728,'-3'-2'4512,"-3"-1"-4000,0 0-352,2 1-704,0 1-128,2 0 416,-1 0 256,-2-2 800,-4 0 256,-1-1-64,-3 2 63,-3 0-767,0 0-224,-2 2-64,-1-1 32,-1 1 352,-1 0 128,-1 1-32,-1-1 32,-1 0-224,1 1-96,-1 1-96,1 0 0,0 2-64,1 1-32,2 0 32,0-1-32,4 1 128,2 0 160,2-2-96,2 1 64,2-2-96,3 0 0,2-1-96,2-1-64,1-2-64,3 0 32,3-1-32,3-1-64,4 0 96,3-1 64,3 1-64,2 0 0,3 1 32,1 0 64,2-1-32,2 1-32,1-1 32,-1 1-32,-1-1 0,-2 1 64,-4-1-32,-4 2 64,-3 0 0,-6 1 32,-3 0 0,-3 1 0,-4 0 0,-4 0 0,-3 0-64,-3 0 32,-3 0 0,-1 0 32,-1 0-64,-2 0-64,0 1 32,1 0 32,0 0-32,1 0-32,2 0 32,0-1-32,2 1 0,2 0 0,2 0-96,2 0 64,4 1 32,1 0 0,4 0 0,3 0 0,4 0 0,3-1 0,3-1-96,3 0 64,3 0 32,1 0 64,0 0-32,-1 0-32,-1-2 32,-2 0-32,-3 1 0,-3-1 0,-2 1 0,-2-1 0,-2-1-288,-3 0-64,-1-1-1376,-2-1-512,-3-2-1855,-2-1-673,-2-3 2528,0-2 1184,0 1-4960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57.314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335 68 8576,'-3'0'3968,"-2"0"-3392,2 0-224,-1 0-640,2 0-224,1 0 128,0 0 128,1-1 320,0-2 320,0 0 96,1 0 0,1-1-224,1 1-96,4 1-96,1 0-64,4 1 32,2 0-32,3 1 128,2 0 160,2 0-32,3 0 32,2 0-96,2 2-32,3 1-32,2 0 64,3 2-96,3-1 0,2 1 32,2-2 0,2-1 64,-1-1 31,0-2 33,-3 0 0,-3-1-64,-4-2 32,-4 1-64,-3-1 0,-6 2 32,-3 0 96,-4 0-192,-4 0-128,-2 1-160,-3-1-32,-2 1 384,-3 1 224,-2-1-128,-4 1-64,-3 0-96,-4 0 0,-4 0 0,-3 0 32,-4 1-64,-5 0-64,-2 2-64,-2 0 32,-3 0 96,-2 1 32,-1 0-32,-1 0 32,1 0 0,1 0 96,1 0-96,0-1-64,1 0 64,0-1 0,0 1-32,0-1 32,1 0-64,1-1 64,3 0 0,2-1 32,3 0-64,2 0 32,4 0-64,3 0 64,3 0-64,4 0 64,3 0-128,4 0 0,2 0 32,1 0 0,3 0-96,3 0 64,3 0-32,3 0 0,3-1 64,5 0 0,4-1 0,3 1 0,3 0 0,3 0 0,2 0 0,2 1 64,3 0-96,2 0 0,1 0 32,2 0 64,-1 0-32,0-1-32,0-1 32,-2 0-32,-1-1 0,-4-1 64,-3 0-32,-4 1-32,-4 0 96,-3 1 0,-5 0-32,-3 0 32,-3 2 0,-4-1 32,-2 1-64,-3 0 32,-2 0-64,-2 0 64,-3 0 0,-3-1 32,-5 0-64,-3 1 32,-3 0-64,-4-1 64,-4 1-64,-4 0-32,-4 0 32,-3 0-32,-1 0 0,-2 0 64,0 0-32,0 0-32,2-1 32,0-1-32,1 0 0,0 0 0,0 1 0,1 1 0,-1-1-96,1 1 64,1 0 32,3 0 0,2 0 0,2 0 64,2-1-32,2 0-32,3 1 32,2 0-32,2-1 0,2 1 0,3 0-96,3 0 64,3 0-32,2 0 0,3 0 64,1 0 0,3 0-96,3 1 64,3-1 32,2 2 0,5 0 0,2 1 0,5 1 0,4-1 0,2 1-96,3-1 64,3 0 32,0-1 0,1 0 0,1 0 0,0-1 0,2-1 64,0 0-32,-1 0 64,1 0-128,-1 0 0,-1 0 32,-2 0 64,0-1-96,-2-1 0,-1 0 32,-1 1 0,-1-1 0,-3 1 0,-2 1 0,-2 0 64,-2-1-32,-3 2-32,-2-1 32,-3 0-32,-2 0 0,-2 0 0,0 0 0,0 0 0,-1-1 0,1 0 0,-1-1 0,1 0 64,0 0-96,0 1 0,-1-1 32,-1 1 64,0-2-32,-2 2-32,0-1 32,0 1 32,-1 0-32,0 0-32,-2 0 32,0 0-32,-1 1 0,-1 0 0,0 0 0,0 0 0,-1 0 0,-2 0 0,-1 0 0,-3 0 0,-1 0 0,-3 0 0,-1 1 0,-3 0 64,-3 1-32,-4 0-32,-3 1 32,-3 0 32,-5 1-32,-4-1-32,-3 1 32,-5 0-32,-1 0 0,-3-2 0,0 0 0,1-2 64,1 1-32,1-2-32,2 0 32,2-2-32,0 0 0,1 1 0,1-2 0,-1 2 0,2 0 0,1 0 0,1 1 0,2 0 0,2 0 0,4-1 64,2 0-32,2 0-32,4 0 32,3 1-32,3-1-96,2 1 64,4 0-32,3 1 0,3 0 0,2 0 0,4 0 0,2 2 0,5 0 64,3 1 0,4-1 0,4 0 0,4-1 0,4 0 0,2-1 0,2 0 0,3 0-96,1 0 64,0 0 32,0-1 0,-1 1 0,-2 0 64,1 0-32,0 0-32,0 0 32,0 0-32,0 0 0,1 0 0,-1 0 0,-1 0 0,0 0 0,-2 0 64,0 0-32,-1 0-32,1 0 32,-1 0-32,-1 0 0,0 0 64,-3 0-96,0-1 0,-4 0 32,-1 0 0,-2 0 0,-1 0 0,-2-1 0,1 0 0,0-1 0,-1 0 0,1 0 0,-1-1 0,0 2 0,-1 0 0,-1 0 0,-1 1 0,-1 1 0,-1 0 0,-1 0 0,-2 0 0,-1 0 0,-2 0 64,0 1-32,-2-1-32,1 0 32,-2 0 32,0 0-32,-2 0-32,0 0 96,-1 0 0,-1-1-32,-1-1-64,-3 0-64,-2-1 32,-3-1 96,-2 0 32,-3 1-128,-2 0-32,-2 0 32,-1 1 0,-2 1 96,-1 1 32,-1 0-128,-1 0 32,-1 0 0,-2 1 0,-1 0 0,0 0 0,-1-1 0,2 0 0,-1 1 0,2-1 64,2 0-96,0 0 0,2 0 32,0 0 0,3-1 0,1 1 0,3 0-96,0 0 64,2 0 32,1 0 64,2 0-32,0 0-32,2 1-64,0 0 32,2 0 32,1 0 0,2 0-96,1 0 64,1 0 32,2 0 64,3 0-96,1 1 0,4 0-32,4 1 0,3-1 64,4 2 0,4-1 0,3 1 0,4 0 0,2 0 0,3 0 0,1 0 0,0 0 0,-2 0 0,0 0 0,-2 0 0,-2-1 0,-2 0 0,-2 0 0,-2-1 0,-3-1 0,-3 1 64,-3 0-32,-3 0-32,-3-1 96,-3-1 64,-2 1-128,-4-1-32,-4 0 0,-3 0 0,-5 0-96,-4 0 64,-4 0 32,-4 2 64,-6 0-32,-5 1-32,-4 1 32,-6 0-32,-4 1 0,-2 0 0,-2 1 0,0 0 0,0 1-96,2 0 0,2-1-160,1 0-64,4-1-416,3-1-96,4 0-1248,4-2-479,5-1-2369,5-3-896,6-3 3104,5-1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58.725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168 121 5888,'0'-3'2784,"1"0"-2688,0-1-288,0 1-672,0-1-192,1 1 1120,-1 1 544,0-1 512,0 1 192,1 1-480,-1 0-160,0 1-128,-1-1-192,1 1 64,-2 0 96,-2-1-32,-1-2 128,-3 0-160,-4 0 64,-2-1-288,-2 0-128,-2 0-64,-1 0-32,0 1 0,0 1 0,2-1 0,2 1 0,3 1 0,3 0 0,3 0-96,3 2 64,3 0 32,4 0 0,6 2 64,3-1-32,4 1-32,0-1 32,2-1 32,-2 0-32,0 0 64,-3-1 0,-2 0 32,-3 0 0,-3-2 0,-2 0 0,-1 0 0,-2 0-65,0 0-63,-2-1 32,-1-2 32,0 0-32,-1 1-32,-1-1 32,1 2-32,-1 0 0,0 0 64,1 1-32,1 1-32,-1 0 32,1 0-32,0-1 0,0-1 0,1 1-96,0-1 64,-1 2 32,2-1 64,0 2-32,1-1-32,1 1-64,0 0 32,1-1 32,0-1 64,1 1-32,0 0-32,-1 0 32,1 0-32,-1 1 0,-1 0 0,-2 0 0,-2 2 64,-2 0-96,-2 0-64,-3 0-96,-2 2 33,-3-1-65,-1 1 64,-3 0-192,0 1-32,-1 1-832,2 0-416,1 0-1408,1 0-544,2 0 1888,3 0-2368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59.985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286 101 6656,'-3'-1'3104,"-2"1"-2848,0 0-256,-2 0 96,-1 1 224,0-2 512,-1-1 160,-4-3 160,-2 0-480,-1-1-288,-2 0-128,0 0-160,0 1 0,0 1 64,2-1 64,0 1 32,2 0 64,2 0-160,1-1-32,2 0-64,1-1 32,2 0-64,2 0 63,1 1-63,1 1-32,2 1-63,0 1 31,2 1 32,3 1 0,2 0 0,2 0 0,4 2 0,2 1 0,2 0 0,1 1 0,0 0 0,0 0 63,0 1-94,-2 0-1,0 0 32,-2-1 63,-3 0-31,-1-1 64,-2 0 0,-1-1 32,-2-1 0,-2-1 64,-2 1-32,0-1 0,-1-1 96,-2 1 96,-2-2-352,-1-1-64,-4 0-32,-1 0 32,-2-1 224,-3 0 160,-2 0-96,-2 2-64,-2 0-64,0 1 0,-1 2-64,1-1-32,1 1 32,3 0-32,1-1-96,4 1-352,4 1-32,3 1 576,6 0 288,4 1-224,4 0-64,6 0-64,2 0 32,3 0-96,1 0 0,2 0 96,-2-2 32,0 0-32,-1-1 32,-1-1-64,-3-2-32,-3-1 96,-3 0 0,-3-1-32,-2 0 32,-2-1-64,-2 1 64,-4 0-64,-2-1 64,-4 0-64,-2 2 64,-5-1-128,-1 1 0,-3 1 32,-2 0 0,0 1 0,1 2 0,1 0-96,2 1 64,3 0 32,2 1 0,1 1-96,3 0 64,3 0 32,1 1 0,3 0-96,1 0 0,2 0-32,1 0 96,1 1-224,1-2-64,1-1-1024,0-1-479,-1-2 959,1-1-13632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27:07.124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1618 388 7808,'-17'-1'3648,"-15"-1"-2688,-5-2-32,-1-3-480,0-2-160,2-2-64,2-1 0,-7-3 160,0 1-64,1 1-32,4 0 64,3 3-64,5 2 63,6 1-191,6 3-96,7 1-32,8 1 32,7 2-96,9 3-64,7 2 64,5 4 64,5 3 0,5 3-32,4 3 32,3 2-32,2-1 0,3 0 0,0-2 0,-1 0 0,0-2 0,-4-1 64,-4-2 32,-6-2 96,-6 0 32,-7-1 96,-6-2 192,-8 0 64,-5-2-224,-7-2-128,-7-2-128,-8-3 0,-7-2 0,-6-4 96,-5-3-32,-4-1 0,-1-1-96,1 0 32,3 0-64,4-1 64,4 2-128,5 0 0,4 1-32,5 2 0,5 3 0,5 1 0,4 4 64,4 1 0,6 3 0,5 0 0,6 2 0,6-1 0,5 0-96,5 0 64,4-2 32,3-2 64,3-1-32,-2-2-32,-1-1 32,-4-1-32,-4 0 0,-6 0 64,-5-1 32,-5 2 32,-6 0 0,-7 0 64,-7 1-96,-6-2 0,-8 0-32,-7 0 32,-7 1-64,-5-1 64,-6 0 0,-2 1 96,-2 0-96,1-1-64,2 2 0,4 0 32,4 1-32,4 2 64,7-1-128,5 1 0,5 1-32,4 1-64,5 1 96,4 1 64,3 1-64,6 2-64,4 1 64,7 1 0,6 0 32,6 1 0,5 0 0,7 1 0,4-1 0,5 0 0,2 0 0,0-2 0,-3-1 0,-4-1 64,-6-1 32,-6 0-32,-7-1 32,-6-2 128,-6 0 192,-6-1-160,-6-1-64,-6-1-96,-9-1-96,-8-2 32,-9-2 32,-8-3 32,-7-1 32,-4-2-64,-1-1-64,1 1 160,2 0 128,5 2-224,5 2-96,6 2-96,4 3 0,6 1 0,3 2 96,5 2-64,4 3 32,3 2 64,5 4 64,4 4-96,5 2-64,5 3 64,4 1 0,6 1 32,3-1 0,5 0 0,1-2 0,2-3 0,0-3 0,-1-1 0,-4-3 0,-3-2 0,-5-1 64,-5-1 32,-6-1 32,-4-1-64,-5-1 32,-7-1-64,-6-1 64,-8-2 0,-8-3 32,-8-4-160,-6-3-32,-5-4-64,-2-3 96,0-2 0,2 0 32,4-1 64,5 2 96,6 2-224,5 3 0,5 2 64,5 3 64,5 3-96,5 2-32,3 3 32,4 1 0,5 2 32,4 2 0,6 1 0,6 2 0,8 0-96,7 1 64,6 0 32,4-1 0,4 0 0,0-1 0,0-2 0,-4 0 0,-5-2 0,-5 0 64,-7-1-32,-5 0-32,-6 0 32,-5 0 32,-5-1-96,-7 1-64,-5 0 192,-9 0 160,-9 0-128,-11-1 0,-10 0-352,-9-1-96,-6-2 160,-5 0 64,-1 0 288,1 0 192,3 0-192,1 1-96,3 1-64,2 1 32,4-2-96,3 1 0,7-2-192,4 1-96,6-2 320,6 1 128,5 0-128,5-1-32,5-1 0,6-1 64,8-1-64,6 0-64,7 0 64,7 0 0,3 0 32,4 0 0,2 0 0,3-1 0,1 1 0,1 0 0,2 0 0,-1 1 0,0 1 0,-2 1 0,-5 0 0,-4 2 64,-5 1-32,-7 0 64,-5 1-224,-5 1 32,-6 0 160,-6 0 192,-8 0-128,-6 0 0,-6 0-64,-6-1-64,-4 0-256,-5-3-96,-1-1 480,-4-2 192,-3-1-128,-3-2-96,0-1-160,-2-2 32,3 1 32,2-2 0,4 1-288,5 0-64,6 0 384,5 2 192,6 0-160,4 3 0,5 1-224,5 3 32,4 1 64,6 2 96,6 2 0,5 1-32,6 3 32,5 1-32,3 2 0,2 0 0,0 2 0,-1 0 64,-3 0-96,-2 0 0,-4-2 96,-4 0-96,-5-3 160,-7-2 64,-9-2-96,-10-4-64,-10-2 0,-9-2-32,-8-3 64,-5-1-384,-4-1-96,0 0 480,2 0 288,2-1-128,4 0-96,4 1-96,4 0-32,6 3 0,3 2 0,5 1 0,4 2 0,5 1-96,4 1 0,4 2-32,3 1 96,5 2-64,4 2 32,5 2 64,6 1 0,6 0-96,5 0 64,6 0 32,4-2 0,4 0-96,0-1 64,2-1 96,-2 1-96,-2-1 0,-5 0 32,-6 0 0,-7 0-96,-5 0 64,-8 0 224,-8-1 192,-10 0-192,-10 0-96,-9-1 0,-9 2-64,-7-1-32,-5 1 32,-2 0-32,1 0 0,2 1 0,2 1 0,4 2 0,4-1 0,5 1 0,4-1-96,4 1 64,5-2-32,4 0 0,4-1 0,4-1 0,5 1 64,6-1-160,6 0-32,8 0 96,6 0 32,8-1 192,5 0 64,5 0-160,3 0 0,3-1-32,1 1 0,-2 0-160,-3-1 32,-4 1 192,-6 0 128,-6 0-96,-7 0 0,-4-1-32,-6 0 32,-5-1 0,-5-1 32,-10 0 64,-11-3 32,-11-1-192,-9-2 0,-6-2 32,-2 1 32,-2-1-128,3 1 32,2 0 0,3 1 0,5 1 0,4 1 0,5 1 0,4 2 0,4 0 0,4 1 0,5 0-96,3 0 0,3 1-32,2-1 96,4 1 0,2 0 96,4 2-96,4 1-64,4 2 64,5 1 64,4 1 0,3-1-32,3 1 32,1-1-32,-1 0 0,-2-2 0,-4 0 0,-3 0 0,-5-1 64,-6-2 32,-6 0 32,-8-1 0,-7-1-64,-8 0-64,-5 0 32,-5-1 32,-3 1-96,-1 0 0,-1 0 32,2 0 0,2 0 0,2 0 0,2 0 0,4 0 0,3 0 0,3 0 0,3 0-96,3 0 0,2 0 64,3 0 64,2 0-64,2 1 0,3 0-32,3 2 0,3 0 0,4 0 0,3-1 64,4 1 64,4-2-32,1 0-32,1-1 32,0 0-32,0 0-96,-2 0 64,-3 0 96,-4 0 32,-3 0-32,-4 0 32,-4 0-64,-6-1 64,-8 0-64,-7-1-32,-7-1 96,-5 0-64,-4-1-32,-2 0 96,-1 0 0,2-1-32,1 1-64,4 0-64,3 2-32,4 0 64,2 1 0,4 1-64,2 0 64,3 0 32,1 0 64,4 0-96,0 0 0,2 1 32,0-1 0,0 0 0,1 0 0,-1 0 64,-1-1 32,-1-1-128,-2 0 32,-1-2 0,-4 0 0,-3 0 64,-6-1-32,-7 1-32,-6-1 32,-7 1-32,-3 0 0,-3 1 0,0 1 0,1 1 0,3 1 0,3 0 0,3 0 0,5-1 0,3 1 0,4-2 0,4 0-96,4 0 64,3-1 32,3 0 64,2 0-96,1 0-64,3 1 64,1-1 0,2 1-64,2 0 0,2 0 64,4-1 0,4 2 32,4-1 64,4 1-96,3 1 0,4 0 32,3 0 0,1 1 0,0 1 0,2 0 0,-1 1 0,-3 1 0,-3 0 64,-3 0-32,-6 0-32,-3-1 32,-4-1 32,-5 1 32,-5-1-32,-8-1-64,-9 1 32,-7-2 32,-7 1-32,-5-1-32,-1 0 32,-1 0 32,2 0-96,1 0 0,3 0 32,2 2 0,5 1-96,2 0 64,5-1 32,2-1 0,5 0-96,2 0 64,3-1-32,2 0 0,3 0 0,1 0 0,3-1 64,2 0 0,4-2 0,2-1 0,4-1 0,4-1 0,3-1 0,3-1 0,3 0 0,2 1 0,1-1 0,0 1 0,-1-1 0,0 2 0,-2 0 0,-3 1 0,-5 0 64,-5 1-32,-4 1 64,-5 2-64,-5-1 64,-7 1-64,-8 0 64,-6 0-64,-5 2-32,-3 0 32,-1 2-32,1 1 0,0-1 0,3 2-96,1 0 64,3 1 32,2 0 0,3 1 0,2-1 0,3-1 0,2-1 0,4-1-96,0-2 64,2 0-32,1-1 0,3 0 0,4 0 0,3 0 64,4 0 0,3-1 0,3-1 0,3-1 0,2 0 0,2-1 0,1 0 0,0-1 0,-1-1 0,-4 0 64,-2 0-32,-4-1 64,-3 0-64,-5 0-32,-5-1 32,-4 0 32,-7-1 32,-6 1-32,-4-1-64,-3 0 32,-2 2-32,-1 1 0,-1 1 0,2 2 0,1 2 0,1 2 0,2 2 0,2 3 0,1 1 0,2 1 0,2 0 0,3 1-96,2 0 64,2 0-32,2 0 0,3-1 64,3 0 0,3-2 0,3 0-96,4-3 64,5 0 32,3-2 0,4 0 0,3-2 0,2 0 0,2-1 0,0 0 0,0-1 0,-1 1 0,-2 0 0,-3 1 64,-3 1-32,-6-1-32,-4 1 96,-6 0 0,-3 0-32,-6 0-64,-4-2 32,-6 0-32,-5 1 0,-3-1 64,-4 0-96,0 1 0,-1 0 32,0 0 0,1 0 0,2 1 64,2 0-32,2 1-32,3 0-64,1 1 32,2 1 32,1 0 0,3-1-96,2 1 64,1-1 32,1 0 0,2 0-96,0 0 64,2 1 32,1-2 0,1 2 0,1-1 0,1-1 0,1 0 0,2 1 0,1-1 0,2 0-96,1 0 64,3 0 32,1 0 0,0 0 0,0 0 64,0-1-32,-2 0-32,-1 0 32,-2 0-32,-1 0 0,-2 0 64,-3 0-96,-1 0 0,-3 0 96,-2 0 96,-3 1-128,-2 1-32,-1 1 0,-2 0 0,0 1 0,-1 1 0,0-1 0,0 0 64,0 1-96,2-1 0,0 1 32,2-1 0,2 0-96,1 0 64,2-1-32,0-1 0,1 0 64,0-1 0,2 0 0,2-1 64,1-2-96,2-1 0,2 0 32,3-1 0,3-1-96,3-1 64,5-1 32,4-1 64,6-1-96,5 0 0,5-2 32,4-1 0,4-1-224,2 0-96,2 0-1440,5 1-672,4-1-3679,7-1-1601,8-4 4032,-10 0 832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29:58.971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31 3584,'0'0'38,"1"1"0,-1-1-1,1 0 1,-1 0 0,1 0 0,-1 0 0,1 0 0,-1 0-1,1 0 1,-1 0 0,1 0 0,-1 0 0,1 0 0,-1 0-1,1 0 1,-1 0 0,1-1 0,-1 1 0,0 0-1,1 0 1,-1-1 0,1 1 0,-1 0 0,1 0 0,-1-1-1,0 1 1,1 0 0,-1-1 0,0 1 0,1-1 0,-1 1-1,0 0 1,0-1 0,1 1 0,-1-1 0,0 1 0,0-1-1,0 1 1,1-1 0,-1 1 0,0-1 0,0 1 0,0-1-1,0 1 1,0-1 0,0 1 0,0-1 0,0 1 0,0-1-1,0 1 1,-1-1 0,1 1-38,2-17 3233,21 37-1825,31 10-592,2-3 0,1-2 0,42 12-816,155 51 1920,-201-72-1647,160 45 947,148 20-1220,-359-81 3,85 16 4,-1 3-7,-56-12 15,-2 2-1,1 2 1,-1 0 0,23 15-15,-35-18-12,-9-5-6,0 1-1,0 0 1,-1 1-1,1-1 1,-1 1 0,2 2 18,-4-3-474,0-2 0,0 1 0,0 0 1,0-1-1,0 0 0,1 0 1,-1 0-1,1 0 0,-1-1 1,1 0-1,-1 0 0,1 0 1,0 0-1,0-1 0,-1 0 1,1 0-1,0 0 0,0 0 0,0-1 474,4 1-274,7 0-435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26:49.661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116 995 2176,'-1'2'1056,"-1"-1"-416,0 0 128,1 0-256,-1-2-128,0-3-96,0-1-32,1-2-64,1-3 32,2-2 0,0 0 96,2-1-32,0 0 0,1 0-160,0-1-32,0-1 96,1 0 96,0 0 160,0 1-128,0 1 0,-1 1-64,1 2 0,-2 2 64,0 2 128,-1 0-64,0 2 96,-1 0-128,0 0-32,-1 1-64,-1 0 64,1 2 32,-1 0 96,0 1-32,-1 0 64,1 0-192,0 1-96,0-1-96,0 0 0,0 2 0,0 1 32,0 0-64,0 1-64,0 1 32,0 1 32,0 1 32,0 1 32,0 1-64,0 2 32,1 0-64,1 2 64,0 0-64,1 2 64,0 1-64,1 0 64,1 1-64,-1 1 63,1-1-63,1 0-32,1 1 32,0-1-32,0 1 0,0-1 64,0 1-96,1-1 0,0-1 32,0 1 64,0-2-32,2 0-32,-1-1 32,1-1 32,0 0-32,0 0-32,-1 1 32,1 0-32,0 2 0,-1-1 64,-1 0-96,0 0 0,-1-1 96,-1-1 32,0 0-32,-1 0-64,0-2 32,-2-1 32,0 0 32,-1 0 32,-1 1 0,0-1 64,-1 0 32,0 0 96,-1 1-224,-1 0-64,-1-1-32,-1 1 0,-1 0 0,1 1 0,-2 0 0,1 0 0,0 0-96,0 0 64,0 0 32,0 0 64,0 1-32,0 0-32,0 0 32,1 0-32,-1 0 0,0 2 0,0 0 0,0 0 0,0 0 0,0 0 0,0 0 0,0 1 0,0-1 0,1 0 0,1 1-160,2 1-32,-1-1 96,2 1 96,0 1-32,0 1 0,0-1 32,1 0 0,-1 0-96,0 0 64,0-2 320,0 0 160,1-1-192,1-1-128,0-1-96,1-1 32,-1 1-32,1-1-32,0 0 32,-1-1-32,1-1 0,-1 0 0,1-1 64,-1-2 32,0-1-32,-1-1 32,1 0-64,-1-1-32,0-1 32,0 0 32,1 0-32,-2-2-32,1 0 160,-1 0 32,0-1 128,0 0 32,0-1-96,-1-3-96,-1-3-160,-1-3 0,-1-5 0,-2-4 64,-1-4-32,0-3 64,-2-3-64,1-3 64,-1-4-64,2-3 64,-1-4-64,1-1-32,0-1 96,1 0 0,-1 1-32,1 2 32,0 3-128,0 2 0,1 3 32,-1 1 64,0 2-32,0-1 64,0 1-64,-1-1 64,1 1-64,0 1 64,0 0-64,1 1-32,1 2 32,1 1-32,1 1 0,1 1 0,0 0 0,0 0 0,0-1 0,-1 0 64,1-1-96,-1 0 0,-1 0 32,0 0 64,1 0 32,-1 0 32,1 1-160,1 1 32,-1 2 0,-1 0 64,1 2-32,-1 1-32,0 0-64,1 1 32,-1 0 32,1-1 64,-1 2-32,1 2 64,0 1-128,1 1 0,0 4 32,0 2 0,1 2 0,0 3 0,0 0-96,0 3 0,0 2 64,0 2 0,0 4 32,1 4 64,1 4-32,0 4-32,2 6 32,0 5-32,1 6 0,0 6 64,2 5-96,2 4 0,0 2 32,0 2 64,1-1-32,0-1-32,0-2 32,-1-3-32,-1-2 0,-1-3 64,-1-1-32,-1 0-32,1-2 32,1 1-32,1 0 0,-1-1 0,1-1 0,0-2 0,-2-1 0,0-2 64,0-2-32,-1-3-32,0-1-64,0-3 32,0-1 32,-1-2 0,1-2 0,0-1 64,0-3-32,0 0 64,0 0-128,-1-2 0,-1-1 32,0-3 0,-1-1 0,0-2 0,-1-2 64,1-1 32,0-2-128,-1-1 32,1-1 0,-1 0 64,0-1-32,-1-1 64,1-1-64,1-1-32,1-3 32,0-1 32,0-2-32,1-2-32,1-1 32,0-2-32,2-1 0,1-1 0,0-1 0,1 0 0,2 0 0,0 0 0,2 1 0,2 1 0,1 1-96,0 0 64,-1-1 32,1 2 0,-2 1 0,0 1 0,-1 2 0,-2 0 0,-1 3 0,-2 1 0,-1 1 0,-2 1 64,-2 1-32,-1 0 64,-1 2-64,-2 1-32,-4 1 32,-5 0 32,-5 0-32,-7 1-32,-5-1 32,-8 0 32,-5-2 32,-4-2 32,-3-2-160,-1-2-32,0-2 32,2-2 64,2 0-64,5-2 0,4 0-32,5 1 0,4 1 64,5 1 0,4 1-96,6 2 64,4 3-32,3 0-64,4 2 96,3 2 0,3 3-64,5 2 64,4 3 32,5 2 0,4 4 0,6 2 0,6 3 0,5 1 64,5 4-96,5 0 0,2 0 32,0 0 0,-1-3 0,-4-2 0,-4-3 0,-5-3 0,-5-2 0,-4-3 0,-5-2 0,-4-2 64,-3-2 32,-5-1 96,-3-1 32,-5-1 96,-6 0-160,-7-1-96,-5-1 32,-6-1-64,-6-1-32,-8 0 32,-5-1-32,-5 0 64,-3-1 32,-2 1-32,1 2-64,3 1-64,3 1 32,4 1 32,5 1 64,5 1-96,4 1-64,5-1-32,6 1 96,4-1-64,5 1 32,6 0 64,6 0 0,6 1-96,7-2 64,6 1-128,6-1 32,7 0 64,4-1 32,3-1 32,0 0 0,1-1-96,-3 0 64,-2-2 32,-2-1 64,-2 0-32,-2 1-32,-3 0 160,-4 0 32,-2 0-64,-5 1-96,-4-1 0,-3 1 32,-4 0-32,-4 0 64,-4 1-64,-4-1 64,-4 0-64,-5-2 64,-4 0-64,-5-2-32,-3-1 32,-2-1 32,-2-2-96,-1-1 0,-1-1 32,-1-1 64,2-1-96,2-1 0,1-3 32,3-1 0,2 0 0,3-1-96,3-1 64,4-1 32,3 0 0,2 0 0,4-2 64,2-1-96,1-2 0,2-1 32,1-3 64,1-1-96,0 0 0,-1 0 32,0 3 0,0 2 0,-1 3 64,-2 3-96,-1 4 0,0 3 32,-1 2 0,-2 4 0,0 3 0,0 4-96,-2 3 64,0 6 32,0 6 0,0 6 0,-1 7 0,1 5 0,-1 6 0,1 4 0,1 5 64,-1 3-96,1 1 0,0-2 32,0-1 0,0-5 0,0-4 0,0-6 0,0-6 0,1-5 0,0-5 0,0-6 64,0-5 32,1-6-32,-1-6 32,0-8-64,0-8 64,0-8-64,-1-8-32,1-8 32,0-7-32,1-6 0,1-4 0,1-4 0,0 0 0,1-1 0,2 1 0,1 2 0,0 3 0,0 5 0,0 4 64,0 5-32,-2 6-32,0 6-64,-1 6-32,0 4 64,-1 6 64,-1 3 0,-1 5-32,-1 3-64,-1 5 32,0 5 32,-1 6 0,0 7 0,-1 6 0,-1 6 0,-2 8 0,0 6 0,-2 5 0,-1 7 0,0 5 0,-1 5 0,1 3 0,0 1 0,0-2 0,0-1 0,1-6 0,2-4 0,1-8 0,0-6 0,1-8 0,1-7 0,0-7 64,1-6-32,1-8 64,0-7-64,0-11 64,0-9-64,0-11-32,1-11 32,1-9-32,1-8 0,1-6 0,0-4 0,0-1 64,0 0-96,0 3 0,1 4 32,-1 5 0,1 6 0,0 7 64,-1 5-96,1 8 0,-2 5-32,0 7 0,0 5 64,-2 6 0,0 5 0,-1 5 0,0 6 0,0 6 0,0 8 0,-1 6 0,-2 7 0,0 6 0,-1 6 0,0 4 0,-1 4 0,0 2 0,0 2 0,0 2 0,0-1 0,0-2 0,0-2 0,0-4 0,1-7 0,0-5 0,1-8 0,0-6 64,1-8-32,0-8 64,1-9-128,0-12 0,2-10 32,0-11 64,1-9-32,0-6 64,0-6-64,-1-3-32,0-1 32,0 1-32,-1 1 0,-1 3 0,-1 3 0,-1 6 0,-1 5 0,-1 5 64,-2 5-32,-1 6-96,-5 4 32,-3 5 32,-5 3 0,-6 2 0,-3 2 0,-4 2 0,-3 0 0,-1 0 0,-1 1 0,0 0 64,2 2-96,2 0 0,4 0 32,2 1 0,3 0 0,5 2 64,3 0-96,4 1-64,3 1-32,3 0 0,5 1 96,3 1 0,4 1 32,4 3 0,7 1 0,8 3 0,8 1-96,7 3 0,9 2 64,6 2 0,3 0 32,2 1 64,0 0-32,-1 0-32,-3-1 32,-3-1-32,-2-3 0,-4-1 0,-3-3 0,-4-1 0,-6-2 0,-4-1 64,-7-1-32,-5-2 64,-6 0-64,-7-2 64,-7-1 0,-7-2 32,-7-1-160,-8-4 32,-6-2 0,-7-4 0,-7-3 0,-4-3 64,-6-3-32,-2 0-32,-1 0 32,1 1-32,3 1 0,4 2 0,5 1-96,6 3 64,5 0 32,5 1 64,6 2-96,4 1-64,6 1 64,5 1 0,3 2-64,5-1 64,4 1-32,5 0 0,6 2 64,8 2 0,8 3-96,7 2 0,6 3 64,5 1 0,3 1 32,0 1 64,-2 0-96,-3 0 0,-3 1 32,-4-2 0,-3 1 64,-3-1 32,-5-1-128,-3 0 32,-6-2 64,-4 0 32,-6-2 32,-4 0 0,-5-2-64,-5-1-64,-5-1 32,-5-3 32,-5-1-96,-5-2 0,-6-1 32,-6-3 0,-6 0 0,-4-2 64,-4 0-32,0 0-32,1 0 32,2 0-32,3 2-96,5 0 64,5 2 32,5 3 0,5 2 0,5 1 0,5 2-96,4 2 0,4 0-32,6 3 96,4 3 0,6 4 32,6 6 0,7 5 0,5 6-96,5 5 64,5 4 32,3 5 0,3 3 0,-1 3 0,-2 2 0,-2 2 64,-3 1-32,-3 1-32,-4 1 32,-3 1-32,-3 0 0,-3 0 0,-1-2 0,-3-4 0,-2-3 0,-2-5 0,-3-5 0,-1-6 64,-2-6-32,-1-5 64,-1-7-64,-2-6-32,0-5 32,-2-8-32,-1-7 0,-2-7 0,-2-9 0,-3-6 0,-1-6 0,-4-6 64,-2-2-96,-3-3 0,-6-1 32,-5 1 0,-4 1 0,-4 3 64,-1 5-96,0 6 0,2 6-32,3 7-64,3 7 96,4 9 0,3 9-64,3 9 0,3 10 64,2 9 64,1 7-64,3 8 0,2 8 32,2 7 0,4 6-96,4 4 64,5 4 32,4 2 64,3-3-32,5-3-32,2-6-64,3-7 32,2-7 32,2-9 0,1-9 0,-1-9 0,0-8 0,-2-8 64,-1-9 32,0-8 32,-2-9-64,-2-8-64,-3-9 32,-4-6-32,-4-8 0,-5-5 0,-5-6 0,-5-2 0,-5-1 0,-5 2 64,-3 3-32,-3 6-32,-2 6 32,-1 7 32,0 8-96,0 8-64,1 8-32,0 9 96,1 9-64,2 7 32,1 9 0,3 8 0,3 8 64,4 9 0,5 5-96,4 6 64,8 1 32,5 1 0,6-3 0,6-3 0,7-6 0,5-6 64,5-7-96,2-10 0,2-10 32,-2-8 64,0-10 32,-3-8 32,-3-9-64,-3-7-64,-4-8 32,-2-6 32,-4-5-32,-4-3-32,-5-2 32,-4 0 32,-5-1-32,-5 1-32,-5 2 32,-4 3 32,-3 4-32,0 5-32,-3 7-64,1 6 32,-1 9-128,1 7 32,1 10 64,1 7 32,2 9 32,0 8 0,3 6-96,3 4 0,1 3 64,1 1 64,3 0-64,1-3 0,2-3 32,2-4-96,1-4 64,2-5 32,0-6 64,1-5-96,0-5 0,1-6 32,-1-3 0,0-4 0,0-3 0,0-3 0,-1-3 0,-1-1 0,-2-2 0,0-2 0,-1 0 64,-1 0-32,-2 1-32,1 1-64,-1 3 32,0 3 32,-1 2 0,0 3 0,1 2 64,-1 1-96,0 2 0,2 1 32,0 0 0,2-1 0,1-1 0,1-2 0,2-1 0,0-3 0,1-2 0,0-2 0,2-4 0,2-2 0,1-4 0,2-1-96,0-4 64,2-1 32,2-3 64,1-3-32,1-3 64,1-3-128,0-2 0,0-3 32,-2-2 0,-1 1 0,-3 0 0,-2 5 0,-2 3 0,-1 5 0,-1 5 64,-2 4-96,-2 4 0,-1 4 32,-2 3 0,-1 4 0,0 2 0,-2 4 0,-1 3 0,0 2 0,1 3 64,-1 3-96,-2 2 0,1 5 32,-3 3 0,0 5 0,-1 3 0,-2 5 0,-3 4 64,0 4-96,-3 2 0,0 3 32,-2 3 0,-1 3 0,-2 0 0,1 2 0,-1-2 64,1 0-96,0-4 0,1-3 32,0-6 64,1-5-32,1-4-32,3-6 32,0-3 32,3-4-32,1-6-32,0-4 32,0-6 32,0-6-96,0-6 0,1-5 32,1-3 0,0-4 0,1 0 64,1-1-32,0 2-32,-1 2 32,2 4-32,0 4-96,0 5 64,1 5-32,-1 6 0,0 5 64,-1 6 0,-1 8 0,0 4 64,-1 5-96,-2 2-64,0 2 64,-2-1 64,1-1 0,1-2-32,0-2 32,0-4-32,2-3 0,1-2 0,1-3 0,1-3 0,1-1 0,3-3 64,3-1-32,3-2-32,4-2-64,3-3 32,4-1 32,3-3 0,3-1 0,3 0 0,3 0 0,2 2 0,1 1-96,0 1 64,0 2 32,0 2 0,1 3 0,-1 3 0,1 2 0,1 2 0,1 3 0,-1 1 0,-1 2 0,0 1 64,-2 0-32,-3 0-32,-3-1 32,-4 0-32,-5-1 0,-2-2 0,-5-2 64,-3-2 32,-4-2-32,-5-1 32,-3-1-64,-6-2 64,-5-2-64,-5-2-32,-5-3 32,-5-3-32,-5-3 0,-3-3 0,-3-6 0,-3-4 0,-3-6 0,-2-3 64,-1-2-96,-1 0 0,2 1 32,2 3 0,3 3-96,4 5 64,6 4-32,5 5 0,4 4 0,6 4 0,4 4 0,3 2 0,5 5 0,3 5 0,5 5-224,3 6-128,4 7 224,3 5 64,5 5 320,4 4 192,3 1-192,2 3-96,1 2-64,1 1-32,0-1-224,-2-3-96,-1-1 384,-3-5 160,-2-3-64,-2-7-32,-3-4-64,-3-5-64,-3-5 96,-3-6 128,-4-5 32,-3-7-128,-4-6-64,-3-7-32,-3-8 32,-3-4-32,-2-5-32,-1-1 32,-1-2 32,-1 1-32,2 1-32,0 2-64,1 4 32,2 5 32,1 5 0,2 6-96,1 5 64,2 6 32,0 7 0,1 5 0,0 7 0,0 5 0,1 5 0,1 2 0,0 2 0,2 0 0,1 0 0,1-1 0,0-2 0,2-4-96,0-4 0,1-4 64,0-3 64,2-3 0,0-5 64,3-4-64,1-6 64,2-5-128,1-6 0,1-5 96,1-4 32,-1-2-128,1-1 32,0-1 0,-1-1 64,-1 2-96,-1 1 0,-1 4-32,-1 3 0,-1 4 64,-2 3 0,0 5 0,-2 2 64,-1 5-32,-2 4-32,0 5-64,0 5 32,1 6-32,0 4 0,2 5 64,2 5 0,2 3 0,2 2 0,2 3 0,-1 2 0,2-2 0,0 0 64,2-2-96,2-2 0,1-3 32,1-3 0,1-1 0,1-4 0,0-3 0,-1-4 0,-1-3 0,-1-4 0,-2-2 0,-2-3 64,-2-2 32,-3-1 32,-2-3-64,-2-1-64,-3-3 32,-3-3 32,-3-1-32,-3-2-32,-2-2 32,-4-3-32,-4-1 0,-4-5 64,-3-4-32,-4-4-32,-5-3 32,-5-2-32,-4 0 0,0 0 0,1 2-96,2 4 64,6 3 32,5 4 0,6 5-96,6 4 0,7 4-32,7 5 0,7 5 96,8 5 0,9 5 32,8 6 64,7 4-32,5 4-32,4 4 32,2 0-32,2-1-96,0-1 64,2-3 32,-1-3 64,1-3-32,-2-2-32,-3-5 32,-4-2-32,-6-3 0,-6-2 64,-6-3 32,-6-1 32,-6-3-64,-8-3 32,-8-3-64,-7-4 64,-10-6-64,-7-4-32,-9-4 32,-5-5-32,-3-3 0,-2-5 64,1-3-32,1-2-32,1-1-64,2 0 32,3 3 32,3 3 0,4 3-96,5 5 64,4 5-32,5 6 0,5 4 0,5 5 0,5 7 0,5 6 0,5 7 0,5 7 0,4 8 64,4 8 0,1 5-96,2 6 64,0 4 32,-1 2 0,0 1 0,-1-2 64,-4-3-32,-2-6-32,-2-6 32,-2-7-32,-3-6 0,-3-7 64,0-7-32,-2-9 64,-2-8-64,0-7-32,0-9 32,-2-6-32,-2-8 0,-1-5 0,-1-4 0,-1-3 0,-1-1 64,-1 4 32,1 5-128,1 5 32,1 8-64,-1 5 0,0 8 0,0 6 0,-2 6 64,-1 7 0,-4 5-96,-3 5 64,-3 5 32,-4 5 0,-4 4 0,-1 3 0,-1 2 0,-1 1 0,1 0-96,1-3 64,2-1 32,2-3 64,4-3-96,3-3 0,4-4 32,4-3 0,2-3 0,4-3 0,5-3 0,4-4 0,5-3 0,3-3 0,5-4 0,4-4 0,4-2 0,3-2 0,2-3 0,0 1 0,1-1 0,-2 1 0,-3 2 0,-3 2 0,-3 3 0,-4 1 0,-3 3 0,-3 2 64,-4 3-32,-5 2 64,-6 3-64,-4 2-32,-7 4 32,-6 3-128,-7 3 64,-6 2 32,-4 4 0,-5 2 0,-2 3 0,0 2 0,1 0 0,2 1-96,4 0 64,5-1 32,5-2 0,5 0-96,6-2 64,7 0-32,5-1-64,8-2 96,8-1 64,9-3-64,6-4 0,9-4 32,6-5 0,4-6 64,2-6 32,0-6-128,-1-5 32,-3-5 0,-2-4 0,-3-1 0,-4 0 0,-5 0 0,-4 2 64,-6 3-32,-5 2 64,-5 3-64,-6 4-32,-6 4 32,-6 6-32,-5 6-96,-6 6 64,-3 8 32,-7 8 0,-5 6-96,-5 8 64,-4 7 32,-3 5 0,-2 4-96,2 3 64,2 2 32,4 0 0,5-1-96,7-1 64,5-3 32,7-5 0,7-4-96,6-6 64,7-4 32,6-6 0,8-6 0,5-5 0,8-6 0,6-6 0,4-8 0,2-6 64,0-7-32,-1-6-32,-1-4 32,-4-6 32,-2-3-32,-3-5 64,-3-2-128,-4 0-64,-4-1 128,-4 3 32,-3 2 0,-6 5 32,-4 3-128,-6 5 0,-5 4 32,-5 5 64,-3 5-192,-3 5 32,-4 5-32,-1 6 64,0 4 32,-1 6 32,0 3-96,0 4 64,3 4-32,2 3 0,4 3-96,5 4-32,5 3 96,6 0 32,5 2 128,4 0 96,5 1-64,2-2-64,3-1-160,3-3 0,2-1 64,3-3 32,2-1 96,3-3 96,0-1-64,1-3-64,0-2-160,0-1-64,-1-3 96,-2 0 96,-3-1 32,-2-1-32,-3 0 96,-1-1 64,-2-1-224,-2 1-96,-2-1 224,-2 0 160,-1-1-96,-3-1 0,-2-1-352,-2-1-96,-1-1 448,-2 0 192,-1-1-128,-1-1-96,-1-1-64,-2-2 32,-4-3-32,-4-3-32,-5-3 32,-3-3-32,-5-2 0,-2-3 0,-3-1 0,0-1 0,-2 0 0,1 1 0,1 2 0,2 3-96,2 2 64,3 5 32,2 2 0,3 4-96,0 4 64,2 3-256,2 4-64,2 4 384,0 4 192,2 3-64,2 3-96,1 2-256,1 2-32,2 2 96,1 1 128,2 0 32,1 1-32,2 0 96,0-1 64,1-2-224,2-3-96,1-2 96,1-3 0,-1-3 192,1-3 64,-1-2-224,1-2-128,-1-2 96,1-1 64,-2-2 32,-1 0-32,-1-1 32,0-2-32,0-1 0,0 0 0,-1-1 128,-2 0 64,0 0-224,-1-1-128,-2 1 160,-3 0 128,-2 0-128,-2 0-64,0 0-64,-3 1 0,-1 0-64,-2 0 32,-2 0-64,-1-1 0,-2 1 32,0-2 128,-1 0-32,0 0 32,1 0 0,2 1 0,0 2 0,1 1 0,2 2 64,2 2 0,3 2-96,4 2 64,2 2-32,2 2 0,3 1 64,4 4 0,1 2 0,3 1 0,2 2 64,1 0 96,2-1-64,1 0 0,2-2-32,1-1 32,3-2-64,1-1 64,3-3-64,1-1 64,2-2 0,1-2 32,1 0-64,-1-1-64,0-2 32,-2 0 32,-2-2-32,-4 0 64,-2 0 0,-4-2 32,-4-1 64,-5-1 96,-5-4-64,-6-3-128,-5-2-64,-5-4 0,-5-2 32,-3-3-32,-4-3 64,-1-1-128,0 0 0,1 1 32,3 1 64,2 2-96,4 2 0,3 3-32,4 2 0,4 3-160,2 2 0,3 4 160,3 4 192,4 5-64,4 4 32,4 3-32,5 4-64,5 2-128,5 3-64,2 2 96,2 0 32,0 0 64,-1-2 0,-2-1 0,-2-4 0,-4-3 128,-5-2 64,-3-4 64,-3-2 0,-5-4-64,-4-3-32,-4-2-96,-6-5 32,-3-5-64,-6-4-32,-6-4 32,-5-3-32,-6-5 0,-2-3 64,-2-2-96,1 0 0,1 2 32,4 3 0,5 2-96,4 4 0,6 4-32,4 4 96,6 4-64,6 4-32,4 3 96,7 4 0,6 3 32,8 4 64,7 4-96,7 3 0,5 2 32,6 2 0,1 2 0,2 1 64,2 0-32,1 0-32,1-1-64,1 0 32,1-2 32,-3-1 0,-1-4 0,-6-1 64,-5-4-32,-7-2 64,-7-2 0,-9-3 96,-7-1-96,-10-3 0,-11-3-32,-11-4 32,-12-2-128,-9-3 0,-8-1 32,-5 0 64,-2 0-32,-2 2-32,-1 1-64,-3 1 32,0 1 32,0 0 0,3 1 0,5 3 0,4 1-96,7 0 64,7 1-32,7 1-64,8 1 0,8 0 96,6 1 0,8-1 32,7 2-96,9 1 0,11 1 64,7 1 64,7 1-64,4 2 0,5-1 32,2 2 64,3-1-32,2 0-32,1 1 32,-1 0 32,-1 0-32,-4 1-32,-6-1 32,-5 0 32,-7-1 96,-8-1 0,-8-1 64,-14-3-64,-15-2 0,-15-4-192,-13-4 32,-11-2 0,-8-3 64,-3-1-32,-2-3-32,0-1 32,2-1-32,4 1 0,4 0 0,5 3 0,7 3 0,6 2-96,6 3 0,7 3-32,4 5 0,6 4 96,3 4 0,5 5 32,5 4 0,4 4 0,3 2 0,4 3 0,0 2 0,2 1 0,-1-1 0,-1-1 0,-1-2 0,-2-3-96,-2-2 64,-2-5 96,-3-3 32,-1-3-32,-2-4-64,0-3 32,-1-4 32,0-5-32,0-4-32,0-3 32,0-5-32,1-2 0,0-2 0,0-1-96,2-1 64,0 1 32,1 1 64,0 2-96,1 1 0,0 3 32,0 1 64,1 2-96,-1 1 0,0 2 32,1 1 64,-1 3-32,1 1-32,-1 2-64,1 1 32,1 2 32,0 2 0,1 1-96,2 2 64,1 0 32,0 0 64,1 1-32,0 0 64,1 0-128,0-1 0,0 0 32,-2-1 64,-1-1-32,-3-2-32,0 0 32,-4 0 32,-1-2-32,-4 1 64,-3-2-64,-6-1-32,-5-3 96,-4-1-128,-4 0 0,-3-1 32,-3 1 0,-3 1 0,-2 0 64,-1 1-32,-1 1-32,0-1 32,-2 2-32,0 0 0,0 1 0,4 0 0,3 1-96,4 0 64,7-1-32,5 1-64,7 1 0,5 1 96,9 2 0,5 1 32,7 1 0,5 1 0,4 1 0,3 0 0,2-1 0,2 0 0,2-1 0,0 0 0,2 0 0,0-1 0,-2 1 0,-2-1 0,-2-1 0,-4 1 0,-5-2 64,-6 0-32,-4-1 64,-8 0-64,-6-2 64,-8 0 0,-7-2-128,-6-1 32,-5-2 0,-3-1 64,-2-1-32,-2-1-32,1 0 32,1 1-32,3 0 0,1 0 0,3 1 0,1-1 0,4 1-96,1 0 64,6 2-32,1 1 0,4 1 0,2 2-64,4 0 160,5 1-96,5 1 32,4 1-32,3 1 0,4 2 64,2 0 64,3 2-32,2-1-32,2 0 32,0-1-32,1 0 0,-2 0 0,-2-1 0,-4 1 0,-3-2 0,-4 0 0,-4-1 64,-4-2 32,-5 0-32,-5-2-64,-4-2 96,-6-1 0,-3 0-128,-5-1 32,-2 0 0,-2 0 64,-2 0-32,0 1-32,0 1-64,1 2-32,0 3 64,2 1-64,3 2 32,4 2 0,4 3 0,4 3 0,4 1 0,4 3 64,2 3 0,3 1 0,2 2 64,0 1-96,1 2 0,-1 0 32,0 0 0,-1-1 0,0-2 0,-2-2 0,-1-2 0,0-2 0,-1-3 64,0-3-32,0-2-32,-1-3 32,0-2-32,1-4 0,1-3 0,2-3 0,1-3 0,1-3 0,1-3 0,2-3-96,0-1 64,0-1 32,1 0 64,0-1-32,0 2-32,-1 1 32,-1 3-32,-1 3 0,-2 3 0,-3 3 0,-2 5 0,-2 5 0,-5 6 0,-2 7 0,-4 6 0,-3 6 0,-4 6 0,-5 5 0,-4 3 0,-3 2 0,-3 0 0,1-2 0,-1-2 0,3-4 0,2-5 0,3-4 0,5-6 0,3-4 0,3-6 0,5-4 0,4-5 0,4-5 0,3-3 64,3-3-96,3-2 0,2-3-32,1-1 0,1 1 64,0 0 0,-1 3 0,-1 1 0,0 3 0,-2 1 0,0 4 0,-1 2 0,-2 3 0,0 2 0,0 3-96,0 1 64,0 3-32,1 0 0,2 2 64,0 1 0,3 2-96,1-1 64,2 2-32,1-2 0,3 1 64,-1-2 64,2 1-96,-2 0-64,1-2 64,-1 0 0,1 0 32,-2-1 0,1-1-160,-1 1 32,0-2 0,-2-1-32,0-1-160,-2-2-128,0-1-256,0-2-32,0-1-896,0-2-352,2-1-959,0-4-321,2-5 1760,0-6 800,-2-1-8928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29:55.978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17 0 3072,'-1'1'90,"1"-1"1,0 1-1,0-1 1,0 1 0,0-1-1,-1 1 1,1-1-1,0 1 1,-1-1-1,1 0 1,0 1-1,-1-1 1,1 0-1,0 1 1,-1-1-1,1 0 1,0 1-1,-1-1 1,1 0-1,-1 0 1,1 1-1,-1-1 1,1 0-1,-1 0-90,1 0 17,-1 0-1,1 0 1,0 1-1,-1-1 1,1 0-1,-1 0 1,1 0-1,0 0 1,-1 1-1,1-1 1,0 0-1,0 0 1,-1 0-1,1 1 1,0-1-1,-1 0 1,1 1-1,0-1 1,0 0-1,0 1 1,-1-1-1,1 0 1,0 1-1,0-1 1,0 0-1,0 1 1,0-1-1,0 0 1,-1 1-1,1-1 1,0 1-1,0-1 1,0 0-1,0 1 1,0-1-1,1 1 1,-1-1-1,0 0 1,0 1-1,0-1 1,0 0-1,0 1 1,0-1-1,1 0 1,-1 1-1,0-1 1,0 0-1,0 1 1,1-1-1,-1 0 1,0 1-1,1-1 1,-1 0-1,0 0 1,0 0-1,1 1 1,-1-1-1,0 0 0,1 0 1,-1 0-1,1 1-16,5 4 66,0 0-1,1-1 0,0 1 0,0-1 0,0 0 1,0-1-1,0 1 0,1-2 0,0 1 0,1-1-65,23 6 334,30 4-334,-37-8 33,3 0-18,16 4 223,-2 1 0,10 4-238,31 11 911,-30-9-425,-1 2-1,16 9-485,-24-8 317,1-2-1,1-2 1,24 3-317,142 21 131,-129-24-28,-68-12-53,22 3-1185,-2 2 0,1 2 0,-1 1 0,21 9 1135,-32-7-352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29:57.86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26 3968,'8'-13'2559,"2"1"254,-9 12-2794,-1 0 1,1 0 0,-1 0 0,1 0-1,0 0 1,-1 0 0,1 0 0,0 0-1,-1 0 1,1 0 0,0 0 0,-1 0 0,1 1-1,-1-1 1,1 0 0,0 0 0,-1 1-1,1-1 1,-1 0 0,1 1 0,-1-1-1,1 1 1,-1-1 0,1 1 0,-1-1-1,0 1 1,1-1 0,-1 1-20,17 14 283,1-1-1,1-1 1,0-1 0,1 0 0,0-2-1,4 2-282,23 12 336,-22-11-308,1-1 0,0-2 0,0-1 0,4 0-28,109 25 57,-43-13 3,27 13-120,32 8 46,1-10-34,-116-22-31,151 44-1138,-103-15-2650,-69-31 3462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29:58.971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31 3584,'0'0'38,"1"1"0,-1-1-1,1 0 1,-1 0 0,1 0 0,-1 0 0,1 0 0,-1 0-1,1 0 1,-1 0 0,1 0 0,-1 0 0,1 0 0,-1 0-1,1 0 1,-1 0 0,1-1 0,-1 1 0,0 0-1,1 0 1,-1-1 0,1 1 0,-1 0 0,1 0 0,-1-1-1,0 1 1,1 0 0,-1-1 0,0 1 0,1-1 0,-1 1-1,0 0 1,0-1 0,1 1 0,-1-1 0,0 1 0,0-1-1,0 1 1,1-1 0,-1 1 0,0-1 0,0 1 0,0-1-1,0 1 1,0-1 0,0 1 0,0-1 0,0 1 0,0-1-1,0 1 1,-1-1 0,1 1-38,2-17 3233,21 37-1825,31 10-592,2-3 0,1-2 0,42 12-816,155 51 1920,-201-72-1647,160 45 947,148 20-1220,-359-81 3,85 16 4,-1 3-7,-56-12 15,-2 2-1,1 2 1,-1 0 0,23 15-15,-35-18-12,-9-5-6,0 1-1,0 0 1,-1 1-1,1-1 1,-1 1 0,2 2 18,-4-3-474,0-2 0,0 1 0,0 0 1,0-1-1,0 0 0,1 0 1,-1 0-1,1 0 0,-1-1 1,1 0-1,-1 0 0,1 0 1,0 0-1,0-1 0,-1 0 1,1 0-1,0 0 0,0 0 0,0-1 474,4 1-274,7 0-435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0.189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3 1 6784,'-2'9'2437,"6"-6"-2388,17-10-2335,-4 2 4230,4 7-1438,0 0 1,0 2-1,-1 0 1,18 6-507,-5-1 758,-4 0-427,0 1 0,3 3-331,48 15 538,-22-9 941,46 22-1479,20 7 931,-54-21-359,-45-16-480,0-2-1,1-1 1,0 0 0,1-2-92,17 1 27,1-1-1,42-1-26,-68-5 19,23-1-9,-1 2 0,1 1 0,0 3 0,-1 1 1,2 3-11,-17-2 0,0 2 0,-1 1 0,0 2 0,0 0 0,-1 1 0,4 5 0,-22-14-225,0 1 0,0 0 0,0 0 0,0 1 0,-1 0 1,0 0-1,0 0 0,0 1 0,-1 0 0,0-1 1,-1 1-1,1 1 0,-1 0 225,-1 14-4669,-3-13 1439,1-1 996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1.22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2 0 6912,'0'1'74,"0"-1"-1,-1 0 1,1 0 0,0 0 0,0 0 0,0 1-1,0-1 1,0 0 0,0 0 0,0 0-1,0 1 1,0-1 0,0 0 0,0 0 0,0 0-1,0 1 1,0-1 0,0 0 0,0 0 0,0 0-1,0 1 1,0-1 0,0 0 0,0 0-1,0 0 1,0 1 0,1-1 0,-1 0 0,0 0-1,0 0 1,0 0 0,0 1 0,0-1 0,1 0-1,-1 0 1,0 0 0,0 0-74,11 5 752,25-2-1316,-15 0 2104,28 5-225,0-1 0,7-3-1315,-4 3 515,0 1 0,0 3 1,42 14-516,-38-9 230,28 13 299,-59-19-457,1-1 1,-1-1-1,8 0-72,-19-4 59,-1 0 0,0 1 0,0 0 0,-1 1 0,0 0 0,9 6-59,22 11 254,51 28-14,-10-15 357,-1 3 1,35 24-598,-73-41-12,-35-18-29,0 1-1,-1 0 1,1 0 0,-1 1-1,5 4 42,-14-11-144,-1 1 0,1 0 0,0 0 0,0 0 0,0 0 0,1 0 0,-1 0 0,0 0 0,0 0 0,0 0 0,0 0 0,0-1 0,0 1 0,0 0 0,0 0 0,0 0 0,0 0 0,0 0 0,0 0 0,0 0 0,0 0 0,0 0 0,0 0 0,0 0 0,0 0 0,0 0 0,0 0 1,1 0-1,-1 0 0,0-1 0,0 1 0,0 0 0,0 0 0,0 0 144,-7-12-3558,4 8 2305,-6-12-1307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2.707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138 1 3840,'-12'0'551,"1"0"0,0 1 0,-1 0 0,1 1-1,0 0 1,0 1 0,0 0 0,0 1 0,1 0 0,-5 2-551,4 2 770,11-1-167,1-5-532,0-1 0,1 0 0,-1 0 0,1 0-1,-1 0 1,1 0 0,0-1 0,-1 1 0,1 0 0,0-1 0,0 1 0,1-1-71,57 15 1826,15 0-1826,50 11 334,-120-25-307,45 12 255,-1 2 1,-1 2 0,18 10-283,75 51 864,-91-54-169,39 13-695,-47-20 280,-13-8-161,0 0-1,1-2 1,29 3-119,-15-2 226,17 5-226,5 9-6,-65-21-392,0-1 0,0 0 0,0 0 0,0 1-1,-1-1 1,1 1 0,0-1 0,0 1 0,0-1-1,-1 1 1,1-1 0,0 1 0,-1-1 0,1 1-1,0 0 1,-1-1 0,1 1 0,-1 0-1,1 0 1,-1 0 0,1 0 398,-1-1-821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3.64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10 5376,'0'-1'145,"1"1"0,-1-1-1,0 1 1,0-1 0,1 1 0,-1-1 0,0 1 0,0 0 0,1-1-1,-1 1 1,0-1 0,1 1 0,-1 0 0,1-1 0,-1 1 0,0 0-1,1-1 1,-1 1 0,1 0 0,-1 0 0,1 0 0,-1-1 0,1 1-1,-1 0 1,1 0 0,-1 0 0,1 0 0,-1 0 0,1 0 0,0 0 0,-1 0-1,1 0 1,-1 0 0,1 0 0,-1 0 0,1 0 0,-1 1 0,1-1-1,-1 0 1,1 0 0,-1 1-145,34 9 1789,-17-5-1149,46 12 842,0 4 0,-1 2 0,38 21-1482,73 27 1324,-6-17-305,-77-27-83,-2 3 0,12 11-936,-73-31 68,-20-7-49,0-1 1,0 1-1,-1 0 1,1 0-1,-1 1 1,0 0-1,0 0 1,3 3-20,-2 3 735,-6-10-3159,1-3-4399,4-6 5452,3-7 657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6.342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10 2048,'5'-5'768,"-5"5"-576,0-5-64,0 5-64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1:20.843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84 1 3328,'-1'1'311,"-1"0"-1,0 0 1,0-1 0,0 1 0,1 0 0,-1-1-1,0 1 1,0-1 0,0 0 0,0 1 0,0-1-1,0 0 1,0 0 0,0 0 0,-2-1-311,1 1 278,0 0-1,0 0 1,0 0 0,0 0 0,0 1-1,0-1 1,0 1 0,1 0 0,-1 0-1,0 0 1,-1 0-278,-8 7 514,9-6 608,13 2-523,7 0-419,0-1 0,1-1 0,-1 0 0,1-1 0,-1-1 0,16-3-180,14 2-24,-32 1 52,6-1 45,-1 2 1,0 0-1,1 1 0,-1 1 0,14 4-73,-18-3-2,-1 0 39,0 1-1,0 0 1,0 1-1,7 4-36,5 3 184,1-1-1,1-1 1,0-2-1,7 1-183,-15-4 200,67 15 340,1-3-540,15 3 254,-40-4-235,-2 3-1,5 4-18,-1-4 0,8 2 0,154 62 89,-96-38-50,-98-34-8,0-1 0,1-3-1,0 0 1,35 2-31,-53-9 1,0 2-1,-1 0 1,1 1 0,-1 1-1,0 0 1,0 1-1,-1 1 1,0 1-1,2 1 0,22 8 0,-30-14 0,0 0 0,0 1 0,-1 0 0,1 1 0,-1 0 0,6 5 0,-1 2-86,-11-10 30,0 1-1,0-1 1,1 1-1,-1-1 1,1 0-1,0 0 0,0 0 1,0 0-1,0-1 1,0 1-1,0-1 1,0 0-1,2 1 57,2-24-7024,-3 10 6198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0.189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3 1 6784,'-2'9'2437,"6"-6"-2388,17-10-2335,-4 2 4230,4 7-1438,0 0 1,0 2-1,-1 0 1,18 6-507,-5-1 758,-4 0-427,0 1 0,3 3-331,48 15 538,-22-9 941,46 22-1479,20 7 931,-54-21-359,-45-16-480,0-2-1,1-1 1,0 0 0,1-2-92,17 1 27,1-1-1,42-1-26,-68-5 19,23-1-9,-1 2 0,1 1 0,0 3 0,-1 1 1,2 3-11,-17-2 0,0 2 0,-1 1 0,0 2 0,0 0 0,-1 1 0,4 5 0,-22-14-225,0 1 0,0 0 0,0 0 0,0 1 0,-1 0 1,0 0-1,0 0 0,0 1 0,-1 0 0,0-1 1,-1 1-1,1 1 0,-1 0 225,-1 14-4669,-3-13 1439,1-1 996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2:45.199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1625 1372 5632,'-6'6'2560,"-4"4"-2272,-2 2-192,0 0-320,1 0 0,2 0-128,1 1 64,1-1 160,2-1 0,0-2 0,1 0 160,1-1 32,2 0 0,1-1 32,2 1-64,4 2 64,4 0-64,3 3-32,4 1 32,5 3-32,2 2 0,2 3 0,3 1 0,0 1 0,2 1 0,0 1 64,-1 1-32,-2-1 64,-2 0 0,-3-2 96,-3-3 32,-4-4 32,-4-3 128,-3-5 160,-3-4-160,-4-3-64,-4-6-96,-6-4 0,-4-7-64,-4-4 0,-5-7-96,-3-4 32,-2-3-64,-2-4-32,0-2-64,1-3 32,1-2 32,1 1 0,3 0 0,3 3 0,2 4 64,3 3 96,2 6-64,3 4-64,1 6-96,2 4 32,3 6 32,1 3 64,1 2-32,1 2-32,1 1 32,-1 0-32,1 0 0,-1 0 0,0-1 0,0 1 64,0-2-32,0-3-32,1-1-64,-2-2 32,0-1-32,-1-1 0,-1-1 64,0-2 0,1 0 0,0-2 0,1-1-160,0 0 32,1 0 64,0 2 32,1 1-64,1 4 64,1 5 32,1 6 0,2 7 0,0 6 0,2 8 0,2 7 64,2 9-32,0 7 64,2 10 0,0 7 32,1 9-64,0 6-64,-1 6 160,-2 1 32,-2-1 64,-2-4 0,-2-6 128,0-9 96,-2-9-416,-2-10-160,0-11 32,-2-12 64,-3-10 32,-2-11-32,-3-10 96,-3-12 0,-2-10-32,-3-10-64,-1-8 32,-2-8-32,0-4-160,0-2-32,1 1 288,2 3 224,2 5-64,2 7 0,3 7-64,2 7 32,1 8 0,2 7 32,0 8-128,2 9-32,0 10-32,1 9 32,2 12-64,0 8 64,3 9 0,0 5 96,2 2-32,0-1 0,0-3-96,0-8-64,0-7 32,-1-8-32,0-8 0,-1-9 64,-2-9-32,-2-9 64,-2-10-64,-1-11 64,-2-11-128,-1-10-64,-1-8 64,-1-5 0,-1-4 32,-1 0 0,0 1-96,1 4 64,1 7 96,2 7 32,1 9-32,3 9-64,2 10 32,4 14-32,2 14 0,3 14 64,2 15-32,3 12-32,2 11 32,2 7-32,1 3 0,0 0 0,-1-4 0,-2-7 64,0-10-32,-3-9 63,-1-11-63,-2-12-32,-3-10 32,-2-12-32,-4-12 0,-2-11 0,-5-12-95,-3-13 63,-3-10-128,-4-10 32,-1-5 0,-2-4-32,0 0 32,1 3 96,2 7 0,2 10 96,4 11-32,2 13 64,4 15-64,5 16-32,3 17 32,4 18-32,3 18 0,4 18 0,2 16 64,0 13 32,1 9 96,-1 6 31,-1 1-31,-1-5 32,-1-8-128,-3-13-64,-2-13 0,-2-15-32,-2-16 0,-3-16 0,-2-17 0,-3-16 0,-3-16 0,-2-14 0,-3-14-96,-2-12 64,-1-10 32,0-8 0,1-4-96,1 0 64,2 6 32,2 8 0,3 12 0,2 12 0,3 13 0,2 16 64,4 16-32,3 18 64,3 17-64,4 16-32,0 14 32,1 11 32,0 5 320,-1 2 224,0-2-384,-2-7-192,-1-9-128,-2-10 64,-2-11 0,-2-9 96,-1-11-32,-3-9 64,-2-10 0,0-9 32,-1-9-160,-1-7 32,-1-6 0,-1-4 0,0-2 64,-1 0 32,1 3-32,1 5-64,0 4 32,1 6-32,1 8 0,2 6 0,2 9 64,2 6 32,1 8-32,2 4-64,1 5 32,1 1-32,1 1 0,1-1 0,1-2-96,0-2 64,-1-5 32,0-3 64,-1-5-32,-1-3-32,-2-3 32,-1-2 32,-1-3-32,-1-2-32,-1-1 96,-1-3 0,-2-2-32,-3-1-64,-3-2 32,-3-1 32,-5-2-32,-5-2-32,-3-2 32,-4-1 32,-1 0-32,-4 0 64,-2 0-64,-1 0-32,-1 3 96,1 2 0,0 0-32,2 2-64,3 0 32,3 1-32,2 1-96,4 1 64,3 1 32,4 2 0,4 1-96,3 0 64,3 1-32,4 0-64,3 1 96,4 2 64,5 1 0,5 4 64,4 3-64,5 3-32,4 2 32,4 3 32,3 0-32,0 1-32,0 0 32,0 0 32,-2 0-32,-1 1-32,-3-1 32,-1 0-32,-3 0 64,-2-1 32,-5-2 32,-2 0 64,-4-2 32,-4-1 32,-4-2 0,-2-1 0,-4-2-64,-3-2 32,-4-2-128,-2-2-64,-3-2 0,-2-2 32,-2-3 32,-1-2 32,-1-3-64,0-1-64,-1-1 32,1-1-32,1-2 0,2 0 0,0-1 0,1-2 0,2-1 64,1-1 32,0-1-32,2-3-64,2-3 32,2-3-32,1-1 0,3-2 64,1 0-32,1-2-32,1-1 32,0 0-32,1-2 0,1 2 0,-1-1 0,0 2 64,0 1-96,0 1 0,0 3 32,-1 2 0,1 3 0,-1 2 0,0 2 0,0 1 0,0 3 0,-1 2 0,-1 2 0,0 3 0,-1 1 0,0 2 0,-2 3 0,1 3 0,-1 1 0,0 4 64,-1 4-96,1 4-64,0 6 64,0 4 0,0 6 32,-1 6 0,0 5 0,-1 3 64,-1 4-32,0 4-32,-1 1-64,2 1 32,0 2 32,0-1 0,-1-2 0,0-3 0,-1-4 0,0-5 0,2-5 0,-1-5 64,1-4-32,-1-6-32,1-4 32,1-4-32,-1-3 0,2-5 64,-1-4-96,-1-6 0,1-7 32,1-5 0,-1-8 0,1-5 0,0-6 0,0-3 64,0-3-96,1-2 0,0-1 32,1-2 0,0-1 0,0 1 64,1 1-96,1 2 0,1 2 32,-1 3 0,1 2 0,-1 2 0,0 4 0,-1 2 0,0 4 0,-2 2 0,0 5 0,-1 4 64,0 4-96,0 4 0,0 4-32,-1 4 0,1 8 64,0 6 0,0 7 0,0 8 0,-1 8 0,-1 6 0,-1 9 0,-1 6 64,0 4-96,-1 3 0,0 0 32,0 0 64,0-3-96,-1-4 0,1-3 32,-1-6 0,0-6 0,1-7 0,0-7 0,1-5 0,1-6 0,1-5 0,1-6 0,0-7 0,2-7 0,1-6 0,1-8 0,2-9 0,0-7 0,2-7 0,0-6 0,2-5 0,0-5 0,1-2 0,0-1 0,0 1 0,0 1 0,-1 3 0,0 4 0,-1 4 0,-1 6 0,-1 5 0,0 5 0,-1 4 0,0 6 0,-1 3 0,-1 3 0,0 4 64,-1 2-32,-1 3-32,0 2 32,-1 2-32,0 2-96,0 3 64,0 3 32,-1 3 0,-1 4 0,-1 4 0,-1 5 0,-1 5 0,-2 8 0,-1 5 0,-1 6 0,-2 5 0,0 5 0,-1 5 64,0 4-96,0 2 0,0 3 32,0 1 0,2 0 0,-1-4 0,2-3 0,1-6 0,1-6 0,2-8 0,0-5 0,1-8 0,2-5-96,0-7 64,1-5 32,1-6 0,2-6 0,1-6 0,1-7 0,1-8 0,0-7 0,3-6 0,-1-7 0,0-4 0,0-5 0,-2-4 0,0-3 0,0-1 0,0 2 0,0 1 0,-1 3 0,1 3 0,0 3 0,0 5 0,0 4 0,-1 5 0,1 4-96,-1 6 64,-1 3 32,-1 5 64,-1 5-96,0 5 0,-1 3 32,-1 4 0,-1 5 0,-1 6 0,-2 9-96,-3 7 64,-2 10 32,-1 8 64,-3 9-32,-2 8-32,-2 5 32,-1 6-32,0 3 0,-1 1 0,0 0 0,0-5 0,1-4 0,2-8 0,1-7 0,2-9 0,2-7 0,2-9 64,1-9-32,0-7-32,1-10 32,1-10-32,-1-8 0,0-11 0,-2-9 0,-1-10 0,-2-7-96,-3-9 64,0-6 32,-3-5 64,0-6-96,0-1 0,-1-1 32,0 2 0,1 5 0,1 7 0,2 9 0,2 9 64,3 9-96,2 10 0,3 10 32,2 10 0,1 11 0,1 12 0,1 11 0,1 13 0,1 12 0,2 12 0,0 9 0,3 6 0,1 2 0,3-1 0,0-5-96,1-9 64,0-8 32,0-12 64,-1-10-32,1-11-32,-2-12 32,-1-12-32,-2-13 0,-2-14 0,-3-12 0,-2-13 64,-2-10-32,-3-8-32,-3-6-64,-2-2 32,-3-1 32,-2 4 0,0 4 0,-1 6 0,1 10 0,0 8 64,1 12-96,2 11 0,1 12-32,1 13 0,2 13 64,1 15 0,2 16 0,4 14 0,2 13 0,4 11 0,5 6 0,3 3 64,4-3-96,2-6-64,3-9 64,3-12 0,2-12 32,1-13 0,-1-14 0,1-13 64,-2-13-32,-3-13-32,-3-11 32,-5-12-32,-6-10 0,-6-9 64,-7-8-32,-7-5-32,-6-2 32,-6-2 32,-5 1-32,-3 5-32,-1 7 32,1 8 32,0 11-32,2 12-32,1 11-64,2 14 32,2 15-32,2 14 0,3 15 64,5 16 0,5 14 0,6 12 0,7 10 0,5 6 0,5 0-96,4-3 64,5-7-32,4-10 0,4-12 0,3-15 0,4-13 64,1-16 0,0-13 0,0-15 64,-2-13-32,-3-12-32,-4-11-64,-4-10 32,-6-8 32,-6-5 64,-5-5-32,-8-2 64,-6 0-64,-6 4-32,-5 6 32,-1 7-32,-2 11 64,0 9 32,2 10-128,0 11 32,2 11 0,1 10 0,2 10-96,2 10 64,3 10 32,4 11 0,4 9 0,4 4 0,6 3-96,4-3 64,5-5 32,5-6 0,2-9 0,3-8 0,0-11 0,0-8 0,0-12 0,-3-9 0,-3-11 0,-4-11 0,-4-9 0,-5-7 0,-4-5 0,-4-4 0,-5 1 0,-3 0 64,-3 4-32,-1 5-32,-1 7 32,-2 9-32,1 8 0,0 12 0,2 13-96,1 11 0,2 13 64,3 13 64,2 10-64,4 7 0,4 3 32,3-1 0,3-4 0,3-6 0,4-8-96,1-7 64,2-8 32,1-9 0,0-8 0,1-7 64,-1-8-32,-1-7-32,0-7 32,-2-7-32,1-5 0,-1-3 64,-2-3-32,-1 0 64,-2 2-64,-4 1-32,-2 2 160,-4 3 32,-3 4 0,-4 2-32,-3 4-96,-3 4-64,-3 4 32,-5 3 32,-4 5-32,-5 4-32,-6 5 32,-6 2-32,-6 5 0,-5 2 0,-5 3 0,-5 3 0,-3 3 0,-2 2 0,0 1 0,-2 1 64,-1-2-96,-2 0 0,-1-1 32,0-1 0,1-2 0,1-2 64,3-2-32,2-2-32,4-1 32,3-3-32,3-1 0,0-2 0,0-2 0,0 0 0,0-1 0,-1 0 0,-1 0 0,-1 0 0,2 1 0,1-1 0,3 2-96,3 1 64,4 2 32,2 1 0,5 1 0,4 2 0,4 1-96,4 3 64,2 2-32,4 3 0,3 3 64,5 3 0,5 3-96,5 1 64,5 0 32,5 0 64,4-1-96,5-2-64,5-3 64,4-4 0,6-3 32,5-4 0,5-4 0,4-4 64,4-4-96,1-4 0,1-4 32,-2-4 0,-2-1 0,-3-3 0,-3 0 0,-3-3 64,-3 0-32,-3 0 64,-2 0-64,-4 0-32,-4 0 32,-5 2-32,-4 1 0,-6 0 64,-5 2-32,-4 0-32,-6 2 32,-5 0-32,-5 0 0,-3 1 0,-4 2 0,-2 4 0,-1 3-96,-1 6 64,0 4-32,0 6 0,1 4 64,1 5 0,2 5-96,5 3 64,3 5 32,7 2 0,7 1 0,5-1 0,4-3-96,6-4 64,5-5 32,4-6 0,5-5 0,5-7 0,4-7 0,5-9 64,5-7-32,2-8-32,4-6 32,1-5-32,-1-5 0,-2-3 64,-4-1-96,-3-1 0,-4-2 32,-2 1 0,-2 1 0,-3 0 64,-3 1-32,-1 1 64,-3 0-64,-1 2-32,-1 1-64,-2 1 32,-1 3 32,-3 2 0,-2 3 0,-2 2 64,0 3-32,-2 3-32,-1 1-64,0 1 32,-1 0 32,-1 0 0,1 1 0,1 0 0,0 0 0,1 0 0,0-1 0,0 0 0,1 0 0,0 0 0,1 0 0,1-1 0,0-1 0,-1-1 0,0-1 0,-2 0 0,0 0 0,-1 1 0,-1 1 0,-2 1 64,0 2-32,-3 2-32,0 2 32,-2 3-32,-1 2 0,-1 3 0,-1 3 0,-1 4 0,-2 4-96,-1 4 64,-1 5 32,-2 6 0,-2 3 0,0 4 0,-2 4 0,0 2 0,-1 2 0,0 2 0,1-1 0,1 0 0,1-2-96,2-1 64,2-3 32,1-3 64,0-5-96,2-3-64,0-4 64,0-5 0,0-3 32,1-3 0,0-3 0,1-3 0,1-2 0,1-3 0,0-4-96,1-2 64,1-3 32,0-2 0,0-4 0,0-2 0,0-1 0,-1-2 0,0 0 0,0 0 0,0 1 0,-1 1 0,1 1 0,-1 2 0,1 1 0,0 1 0,0 2 0,0 1 0,0 0 0,-1 1 0,1 1 0,0 0 0,0 0 0,0 0 0,0 1 0,0-1 0,0 0 0,0 1 0,0-1 0,-1-1 0,1 0 0,0-3 0,0-1 0,0-2 0,1 0 0,0-2 0,1-2 0,0 0 0,2-2 0,0 1 0,0-1 0,1 0 0,-1 0 0,1 0 64,0 2-32,-1 0-32,1 1-64,0 0 32,0 0 32,0 1 0,0 0 0,2 1 0,1-1 0,0 0 0,0 1 0,0 0 0,1 2 0,-1-1 0,0 0 0,0 0 0,-1-1 0,1-1 0,-2-1 0,1-1 0,0-1 0,1 0 0,-2-1 0,0 0 0,0 0 0,-1 0 0,0 2 0,-1 1 0,-2 1 0,-1 2 0,-2 1 0,-1 1 0,0 2 0,0 3 0,-2 2 0,0 3 0,-1 3-96,0 2 64,0 2-32,-1 2 0,-1 1 64,-1 4 64,-1 3-32,-1 4-32,-1 4 32,-2 4-32,-1 5 0,0 3 0,-1 3 0,0 0 0,1 0 0,0-1 0,1-1-96,0-2 64,1-3 32,0-2 0,1-2 0,0-2 64,1-3-32,0-2-32,1-3 32,-1-3-32,1-1 0,0-2 0,1-1 0,1-2 0,1-1 0,0 0 64,1-1-32,0-2-32,0-2-64,0-2 32,1-3 32,-2-3 64,0-2-32,-1-3-32,0-3-64,0-1 32,1-2 32,0 0 0,2 1 0,0 1 0,0 3 0,0 1 0,-1 4 0,1 5 0,-1 3 0,0 4 64,0 6-96,-1 6 0,-1 6 32,-1 7 0,-1 5 0,-1 6 0,-1 3 0,0 4 0,-2 2 64,-1 1 32,-2 1-128,-2 0 32,1-2 0,-2-1 64,1-3-32,1-2 64,1-4-64,0-2 64,1-4-64,0-4 64,1-3-128,1-4 0,2-4 32,1-2 0,2-3 0,1-4 64,1-1-96,0-5 0,1-5 32,1-4 64,2-6-96,0-6 0,2-6 32,1-5 0,2-4 64,1-6 32,2-4-32,0-3-64,1-4 32,1-5-32,-1-4-96,1-5 64,-2-1 32,-1-2 0,-1 2 0,-2 1 64,-1 3-96,-1 5 0,0 5 32,-1 6 0,0 6 0,0 8 0,-1 6-96,0 8 64,0 7 32,0 8 0,0 7-96,1 9 64,-2 8 32,0 9 0,-1 8 0,-1 7 0,-2 8 0,-2 7 64,-2 6-96,-2 5 0,-2 4 32,-1 2 64,0-1-32,-2 0-32,0-3 32,-1-1-32,0-2 0,-1-2 64,1-2-96,1-4 0,1-5 32,2-4 0,2-6 0,1-5 64,1-6-96,1-5 0,1-5 32,2-6 0,1-2 0,0-5 0,1-2 64,0-4 32,1-5-32,1-4-64,1-6-64,1-6 32,3-8 32,1-6 64,0-8-96,2-5 0,0-4 32,0-3 64,1-4-32,1-4 64,1-1-64,1-3-32,0 0-64,1-1 32,-1 2 32,1 3 64,-1 4-32,1 5-32,0 6-64,-2 5 32,1 7 32,-1 4 0,0 6 0,-1 3 0,0 4 0,0 3 64,0 3-32,-2 4 64,1 3-64,0 4-32,1 5-64,2 3 32,0 4 32,1 2 0,0 2 0,0 2 0,0 3 0,-1 1 0,-1 2 0,1 2 0,-1 2 0,0 0 0,0 1 0,0-1 0,1-1 0,-1-1 0,1-1 0,-2-2 0,1-1 0,-1-3 64,0-1-96,-1 0 0,-1-3 32,-1-1 64,-1-3-32,-1-2-32,-1-2 32,-2-1 32,-2-3-32,0-2 64,-2-1-64,-3-2 64,-2-3-64,-4-2-32,-3-4-64,-4-4 32,-1-3 32,-3-4 0,-1-1 0,-3-4 0,0-1 64,-2-2 32,-2-1-128,-1 1-32,1 1 32,1 1 0,1 3 32,3 4 0,4 3 0,4 3 0,3 5-96,4 5 64,3 3 32,2 3 0,4 4-96,3 4 64,3 3 32,3 4 0,3 2 0,3 3 64,2-1-96,2 2 0,2-1 32,0-1 64,0 0-96,-1 0 0,-1-2 32,0-1 64,-3-1 96,-1-1 64,-2-2-320,-3-2-96,0-1 96,-2-2 32,-1 0 64,-2-3 0,0 0 0,-2-1 64,-1-1-32,-2-1-32,0 0 96,-1-2 0,-3-1-32,-3-2 32,-3-3-224,-1-2 32,-2-2 96,-3-3 128,-1-1-32,-2-3-64,-3-1 0,-1 1-32,-1 0 0,1 2 0,1 1 0,2 3 64,2 1-96,3 4 0,3 1-32,4 2 0,2 3 0,2 0 0,4 3 64,2 2 0,5 1 0,4 1 64,4 3-96,4 0 0,3 2-32,2 0 0,1-1 64,2 0 0,1 0 0,2-1 0,3-1 0,0-1 64,2 0-96,1-1 0,1 1 96,-1-1 32,0-1-128,-1 0-32,0-1 32,-3 0 0,0-2 32,-3 1 0,-2-2 0,-3 0 0,-1 0 64,-4-1 32,-1-1-32,-4 0-64,-2-1-64,-3 0 32,-3-1-32,-2 0 0,-3-2 64,-2-1 0,-3 0 64,-4-3 96,-4-2 0,-5-2 0,-5-3-192,-6-2 32,-6-2 0,-4-3 64,-4-1-32,-2-1-32,-1 1-192,2 2-128,3 2 320,3 3 192,4 3-64,3 2-64,3 4-192,2 2-64,5 3 96,3 0 32,3 1 128,1 1 96,3 2-128,2 0-96,4 1-64,3 1 96,3 1 0,2 2 32,5 1 0,3 2 0,4 2 0,4 2 0,3 0 0,5 1 64,2-1-96,3 1 0,2-1-32,2 1 0,3-1 64,-1-1 0,0-1 64,-2-1-32,-4-1-32,-5-2 96,-4 0 0,-5-2-32,-3-1-64,-4-2-64,-4-1 32,-4-1 96,-3-1 96,-1-1-128,-3-1-32,-3-1-160,-5 0 32,-3-1 192,-4 0 128,-1-1-96,-4 0-64,0-1 0,-2 2 32,-1 0-32,0 1-32,0 1 32,0 1-32,1-1 0,0 2 64,0-1-32,2 0-32,1 0 32,2 0-32,2 0 0,2 0 0,0 0 0,3 1 0,1 0 0,1 0 0,0 0 0,1 0 0,0 0 0,2 0 0,0 0 0,2 0 64,-1 1-96,2-1-64,0 1 64,1 0 0,1-1 32,1 1 0,2 0 0,1 0 0,2 2-96,3 0 64,2-1 32,4 0 64,2-2-32,2 1-32,1-2 32,2 0-32,1 0 0,0-1 0,0 0-96,0 0 64,-1-1 32,-1 0 64,-1-1-256,-3 0-96,-1 1 352,-3-1 256,-2 1-160,-3-1-64,-2 1 0,-4 0 0,-3-1-32,-4-1-64,-3 0 96,-3-1 0,-4 1-128,-2-1 32,-3 0 0,-1 1 0,-2-1 0,0 1 0,0 0 0,0 1 0,2 2-96,0 0 64,2 0 32,3 1 64,1 0-32,2 0-32,2 1 32,1-1-32,2-1 0,0 0 0,0-1 0,1-1 0,1 1 0,1 1 0,2 0 0,0 0 64,0 1-32,0 0-32,1 0 32,-1 0-32,1 0 0,-1 1 0,2-1 0,0 0 0,0 0 0,1 0 0,1 0 0,0 0 0,1 0 0,0 2 0,2 1-96,2 1 64,2 2 32,3 0 0,1 1 0,3 0 0,1 1 0,2 0 0,3-1 0,3 0 0,2-1 0,4 0 0,1-1 0,3-1 0,2 0 0,1 1-96,0-2 64,2 0 32,-1-2 64,0 0-32,-2-2-32,-3 0 32,-3 0 32,-3-1-32,-4 0-32,-3 0 32,-2 1-32,-3-1 64,-3 1 32,-3 0-32,-2-1 32,-3 1 0,-5-2 32,-3 0-64,-5 0 32,-4 0-64,-3 1 64,-5 0-64,-3 1-32,-3 0 96,-2 1 0,-2 1-32,0 0-64,-1 0 32,-1 2-32,-1 0 0,1 0 0,0 2 0,2-1 0,1 0 0,1 2 64,3-1-96,0 1 0,2 1-32,1 0 0,2-1 64,1 0 64,2-2-96,2-1 0,3-1-32,3-1 0,2-1 64,5 0 0,2 0-96,4 0 64,3-1 32,5 1 0,5 0 0,4 0 0,4-1-96,4 0 64,5-2 32,6 0 0,5-2 0,5-1 0,5 0 0,5 0 0,4 0 0,3-1 0,-1 1-96,-2-1 64,0 0 32,-3 0 64,-2 2-96,-1 2 0,-2 1 32,-3 0 64,0 3-32,-4 1-32,-1 1-64,-1 4 32,-2 0 96,-3 2-96,-3 0 0,-3 1 32,-4-1 64,-4-1-32,-4 0-32,-2-2 32,-4-1 32,-3 0-32,-3-2-32,-1-1 32,-3 0-32,-1-1 0,-2-1 64,0 0-32,-2 0 64,-1 0-64,-2-1 64,-2 1-64,-2 0-32,-2 0 32,-3 0-32,-2 1 0,-2 0 0,-3 0-96,-3 0 64,-1-1 32,-1 1 64,-3-1-32,-1 0-32,-3 0 96,0 0 0,0 0-128,0 0-32,1 0-64,2 0 96,1 0 0,3 0 32,2 0 0,2 0 0,4-1 0,2 0 64,3-1-96,2 1 0,2-1-32,2 2 0,2-1 0,2 0 0,2-2 64,1-1 64,2-3-96,2 0 0,4-1 32,3-1 0,2 0-96,3-3 64,2-1-128,1-2 32,3-2-352,1-2-192,1-3-1184,3-3-544,1-5-2431,2-5-1057,3-5 3104,-5 5-3488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24:23.284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551 268 2048,'-2'1'1056,"-1"0"-544,-1 0 64,-1 0-256,-2-1-32,0 1-160,-1-1-32,0-1-96,0-1-32,0 0 32,-1-2 0,1 0 0,0-2 0,-1-1 128,1-1 64,-2 0 64,2-1 0,-1 0-128,1 1-32,0-2-32,0 0-64,1-1 32,-1-1-32,2 1 0,-1-1 64,0 0 96,0 0 64,1 0-32,2 2 32,0 3-64,-1 1 0,1 2-96,0 2-64,0 0 32,1 3-32,1 0 0,0 3 0,1 1 64,0 2-32,2 0 64,0 2-64,1 0 64,1 0-64,1 1 64,1 2 0,2-1 96,0 1-160,0-1-32,1 0 0,2 0 0,-1-1 64,2 0 32,-1-1-32,0 0-64,0-2 32,0 0 32,-1-1 32,-1-1 96,-2-1 96,-1-2 160,-1 0-128,-2-1 0,-3-3-192,-3 0-96,-3-3 64,-4-1 0,-3-2 32,-2-1 64,-3-1-96,-1-2-64,-3 1 0,0-2 32,-1 1 32,-1 1 32,1 0-64,0 2 32,2 0 0,1 0 32,1 1-64,1 0-64,2-2 32,0 1-32,2 0 0,1-1 64,0 0-96,2 1 0,1-1 32,1 1 0,1 0 0,2 1 0,0 0-96,3 2 64,0 1 32,1 1 0,1 2 0,1 1 0,1 1 0,0 0 0,0 0 0,0 1 0,0-1-96,0 0 64,0 0 32,0 0 64,1 0-96,1 0-64,1 0 64,2 0 64,1 1 0,2 1-32,0 0-64,2 1 32,1 2 32,3 1 0,1 1 0,3 0 64,1 2-32,2 1 64,1 0-64,1 0 64,1 0-128,0 1 0,0 0 32,1 1 64,1 0 32,-1 0 32,-1 1-64,-2 0 32,-1 0-64,0-1 64,-2 1-64,-2-1-32,-1-1 32,-1-1-32,-1 0 0,-1-1 0,0-2 0,-2 0 0,-1-1-96,0-1 64,-1-1 32,2 1 64,-1 0-32,0 0-32,1 1-64,-1 1 32,0-1 32,0 0 64,-1-1-32,-2 0-32,0 0 32,-1-1 32,-1-2-32,0-1 64,-1 0 128,-2-1 128,0 0-288,-1 0-64,-2-1 32,-1-1 32,-1-3 0,-2 0-64,-1-3 32,-2-2 32,-2-1 32,-1-1 96,-2-1-96,0 1 0,-2 0-32,0 2 32,1 0-128,0 2 0,-1 0 32,1 1 64,-1 1-32,1 1 64,-1 0-64,-1 0 64,0 0-64,-1 0 64,1 0-64,1 1 64,0-1-64,1 1-32,2 0 96,0-1 0,2 1-32,1 0 32,0 0-64,3 0-32,1 2-64,2 0-32,2 1 64,3 1 0,2 2 32,3 1 0,2 1-96,2 2 64,2 1 32,2 1 64,1 1-32,0 1-32,0 0 32,-1 1-32,0-1 0,-1 0 64,-1-1-32,-1-1 64,-2-1-64,0-2 64,-3 0 0,0-1 96,-2-1 96,-2-2 64,-2-1-96,-1-4-96,-1-1-65,-3-3-95,-1-1 32,-2-3 32,-3-1-32,-2-1-32,-1 1 96,-2 1-64,-1 1-32,0 2 32,1 1 32,2 3-32,1 2-32,3 1 32,2 2-32,2 1 0,2 2 0,2 1-96,3 1 64,2 1 32,2 1 0,4 1-96,2 1 64,2 0 32,3-1 0,0 0 0,1-1 64,0-1-32,0-1 64,-2 0-64,0-1 64,-1-1-64,-1-2 64,-1 0 0,-3-2 32,-2-1 192,-1-1 128,-2-3-448,-2 0-128,-2-2 224,-3-1 224,-3-1-64,-2 0-64,-1 1-96,-2 0 0,1 0-64,-1 0 64,0 3-64,0 0 64,0 1-64,1 1-32,2 2-64,0 2 32,1 2 32,1 1 0,1 2-96,1 1 64,1 1 32,2 2 0,3 2 0,1 2 0,2 0 0,1-1 0,2 0 0,0-3 0,0-1 0,1-3 64,0-3 32,-1-1-32,1-2 32,0-2 0,-1-2 32,0-1 0,-1-1 64,-1-2-96,-2-1 0,-2 0-32,-1-2 32,-2 0-64,-2 0 64,-2 0-64,-2 1 64,-1-1-64,-2 2 64,-1 0-128,0 2 0,1 2 32,-1 2 64,0 1-32,1 3-32,-1 1-64,1 2 32,2 0 32,0 2 0,2-2-96,2 1 64,1 0-32,1 0 0,1 0 64,2 1 0,2 0-96,2 1 64,2 0 32,1 0 64,0 1-32,1 0-32,2 1-64,1-2 32,0 0 32,1 0 0,1 0 0,-1-1 0,-2 0 0,0 0 0,-1-1 64,-2 0 32,-1-2-32,-1 0 32,-2-1 64,-2-2 128,-2-3-64,-2-1-64,-3-3-64,-3-1 0,-2-3 0,-3 0 32,-2-1-64,-2 0 32,0 1-64,-1 0 64,-1 2-64,1 2-32,1 2 32,0 2 32,1 3-32,1 2-32,-1 3-64,1 1 32,-1 3 32,2 2 0,1 1 0,3 1 0,1 1 0,2 0 0,3 1 0,2-1-96,2 0 64,3 0-32,2 0 0,2-1 64,1-1 0,0-1 0,1-1 0,1 0 0,-1-1 0,0-1 0,1-2 0,0 0 64,0-1-96,-2-2 0,-1-1 96,-1 0 32,-1-1-32,-1-1 32,-2 0 0,0-3 32,-2-1-64,0-1 32,-2-3-64,0-1 64,-2-2-64,-2-2 64,-1-1-64,-2-1 64,-2-1-64,-2 1 128,-1 0-32,-2 0-64,-2 1-32,1 1 0,0 3-32,1 2 0,2 3 64,1 3-96,1 1 0,3 2 32,2 1 0,1 3 0,3 2 64,1 1-96,3 0-64,4 2 64,3 0 0,2 0 32,2-1 0,1 1 0,1 0 0,0 0 0,0-1 0,0 1 0,-1-2 0,-1 0 0,0-1 0,0-1 0,-2 0 64,0-2 96,0 0 128,-1-2-128,-1 0-96,-1-1-256,0 0-32,-2 0 160,0 0 96,-1 0 32,-2 0 32,-1-1 0,-1 1 96,-1 0-96,-2-1 96,-2-2-64,-2-4-64,-3-1-32,-1-1 0,-3-2 32,-1-1 32,-1-1-128,-1 1 32,1 0 0,1 1 0,0 3 0,2 2-96,0 2 0,3 2 64,1 3 0,1 1-64,2 2 64,3 1-32,2 2 0,2 0-160,3 1 0,2 0-1024,2 1-448,2 0-1472,2-1-607,1-2 1983,0-3 928,-1-2-10336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24:45.172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119 391 5504,'-2'1'2560,"0"0"-2208,0 0-128,0 0-192,1-1-32,0 1 96,1-1 0,-1-2-32,1-1 224,-2-2 192,-1-3 192,-1-1 64,0-3-256,-1-2-64,-1-1-224,-2-1-64,-1 1 0,1 1 0,0 1 64,1 3 96,2 3-352,1 2-160,0 3 0,0 3 128,-1 4 64,1 4 32,0 3 0,-1 2 0,1 3-96,1-1 0,1 0 64,2-1 64,2-1 0,0-3-32,3-3 32,2-3-32,0-5 0,3-4 0,2-4 0,0-4 64,2-5 32,0-4 32,0-3 128,1-3 96,-1-3-416,-2-1-96,0-1 128,-1 1 160,-2 0-128,-2 2-64,-2 4 32,-2 3 0,-2 4 96,-2 5 32,0 4-128,-2 4 32,-2 5-64,-2 5 0,-1 4 64,1 3 0,0 3-96,1 4 64,1 3 32,2 1 0,1 3 0,1 0 0,2-1 64,0-1 32,3-1 32,0-2 64,1-4 32,2-4 32,1-3-64,1-4 32,0-3 0,2-4 32,0-4-64,0-4-32,0-2-96,-1-2 32,-1-3 0,-1-1 32,-3-2 0,-2-2 64,-2 1-96,-4 0 0,-3 2-32,-3 3 32,-3 2-64,-1 4 64,-2 4-128,-2 6-64,-1 4 64,-1 7 64,0 5-64,2 6 0,1 3 32,3 3 0,2 1 0,2 1 0,3-1-96,2-3 64,2-1 32,2-3 0,2-3 64,2-1 32,3-4-32,1-3-64,2-3 96,3-3 0,3-3 32,1-4-1,1-4 1,2-6 64,-1-4-96,1-3 0,-1-4-32,-2-2 32,-1-1 288,-4 0 224,-3 0-480,-4 1-96,-4 1-64,-5 2 64,-3 2-224,-3 2-96,-3 5 160,-3 3 96,-3 4 256,-1 5 128,0 5-192,-1 5-32,1 5-64,1 5-64,1 4-64,2 1 32,3 2 32,2 0 0,2 0-96,3-1 64,3-1-32,1-2 0,4-3 64,3-1 0,3-1-96,1-4 64,2-1 32,2-3 64,1-3-32,3-6-32,0-3-192,2-3-32,0-4 96,1-3 128,-2-2 224,-1-3 192,-2-1-224,-4-2-32,-3-2-32,-3-1 64,-4 0-96,-4-1 0,-3 2-32,-3 2 32,-3 3 0,-2 4 32,0 5-160,-1 5-32,-1 5 32,1 5 64,0 5-64,1 4-64,1 4 64,3 3 0,2 1-64,2 1 64,4 0-32,3-1 0,2-1 64,3-1 0,3-3 0,2-3 0,3-3-96,1-5 64,3-4 32,1-3 0,1-5 0,0-2 0,1-5 64,-1-2 32,0-5-32,-1-2 32,-2-4 0,-4-1 32,-3 0-64,-4-2 32,-3 2 0,-5 0 32,-5 2-64,-4 1 32,-3 3-64,-4 3-32,-3 5-64,-1 6 32,-2 6 32,1 7 64,0 6-96,2 6 0,2 5 32,3 3 0,2 3-96,3 0 64,3 2-32,3-1 0,3-1 64,3-2 0,3-2-96,3-3 0,3-5 64,3-3 0,2-5 32,4-5 0,1-4 0,2-5 64,2-2 32,-1-5 96,2-3-96,-2-4 0,0-2-32,-3-2 32,-4 0 0,-2-2 32,-5 1 0,-4-1 64,-6 0-96,-5 1 0,-5 1-32,-3 2-64,-4 2 32,-2 5-32,-2 5 0,1 5 0,-1 6 0,2 5 0,1 6-96,3 3 0,3 5 64,3 2 64,3 1-64,3 2-64,5 1 64,3 0 0,5-1-64,3-2 0,5-4-32,6-6 96,4-5-352,7-8-64,7-9-1120,5-11-415,4-13 1023,3-13 480,-7 1-13952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24:47.470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266 262 5120,'-6'2'2464,"-2"2"-2080,-1 1-64,0 0-224,2-1-64,2 1-160,1 0-64,0-1 384,1 0 384,1-2-96,1 0 64,0-2-320,2-1-64,1-2-96,2-3-64,2-2 32,1-3-32,3-1 0,1-3 0,1-3 0,0-1 0,-1-2 0,0-2 0,-1-1 64,-3-1 32,-2 2 160,-5 0 96,-5 2-64,-3 3 64,-4 3-128,-4 4 32,-3 5-160,-3 5-64,-2 6 0,-1 5-32,-1 5 0,1 3 0,0 4-96,0 3 64,4 2 32,2 2 64,2 3-96,4 0 0,4 0 32,5-1 0,3-1-96,6-2 64,4-3 32,5-3 0,5-4 0,3-6 64,3-5 32,2-7 96,2-7 32,-1-5 32,-1-5-224,-3-6-64,-1-3 64,-3-2 96,-3-1 32,-3-1 0,-4 1-32,-5 1 0,-2 1-64,-5 3 32,-4 2 0,-4 3 32,-4 4-64,-2 4 32,-3 4-64,0 5 64,-1 5-128,1 5 0,1 4 32,3 3 0,1 2 0,2 2 0,4 2 0,3 0 0,3 1-96,4-1 64,3-2 32,3-1 64,2-4-32,4-2-32,1-6 160,1-4 32,1-5-64,2-5-32,-1-5 32,-1-3 0,-1-3-64,-2-2 32,-4 1 0,-3 1 96,-3 1-32,-4 1 64,-4 0-64,-4 1 0,-4 2-96,-3 2-64,-5 4 32,-1 3-32,-3 5 0,-1 4 0,-1 4-96,-1 5 64,1 3-32,3 4 0,3 2 0,4 2 0,5 2-96,6-1-32,5-1-128,5-3-32,8-4-160,8-5-32,7-6-384,7-7-128,6-7 544,5-10 352,-5-1-11104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24:53.372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787 0 2688,'-3'3'1280,"-3"3"-896,-1 1 64,-1 1-256,-1-1-32,0 1-96,-1 1-64,-2 2 32,0 0-32,-2 3 64,0 1 96,0 2 64,-1 1 96,0 2-96,0 0 32,1 1-160,0-1 0,-1-2 32,1-2 0,-1-1-64,1-2 32,3-3-64,2-4-32,4-2-64,3-2 32,2-4 32,3-2 0,2-3 0,2-3 0,4-1 0,1-2 0,2 0 0,2 0 64,1 0-96,1 1 0,-1 0 32,0 3 0,-2 1 0,-2 1 0,-3 3 128,-3 1 160,-3 2-32,-4 2 32,-3 3-96,-4 3-32,-3 3-32,-2 3 64,-3 3-96,-1 3 0,-2 2 32,0 2 0,-1 2 64,-1 0 96,1-1 0,-1 0 0,0-1-32,2-2 0,0-2-128,3-2-32,1-3 32,3-1 64,3-4-32,2-1 0,2-2-96,1-2-64,1-1 32,1-1-32,1 0 0,0-1 0,1 1 0,-1 0 0,0 0 0,0-1 64,0 0-32,-2 1-32,-1 2 32,-1 0-32,0 0 128,-1 1 160,-1 1-32,0 0-128,0 1-64,-1 0-128,1 0 32,-1 0 160,1-1 64,-1 0-64,1-2-32,0 0-32,1-2-64,2 0-64,1-1 32,1-1 32,1 0 0,0 0-96,0 0 64,0 0 32,1 0 0,-1 0 64,1 1 96,1 0-128,2 0-32,1 0-160,3 0-32,0 0 224,1 0 128,1 0-160,0 0-32,1-2 0,0 0 64,0 0 0,-1 1-32,0-1 32,0 1-32,-1-1 0,-2 1 64,0 0 32,-2 0 96,-2 1-32,-2 1 0,-2 0-32,-2 2 0,-3 0-64,-3 2-64,-1 1 32,-3 1 32,-3 2-32,-1 1 64,-2 1-64,-3 1 64,-2 0-64,-2 0-32,0 0 32,1 0-32,0-2 0,1-1 0,1 0 0,3-2 0,2-2-96,4-1 64,4-2-32,4-1 0,4-1 64,3-1 0,5-2 0,4-1 0,5-1 0,3-2 0,4-1 0,1-1 0,1 0 0,0-1 0,-2-2 0,0 0 0,-1-2 0,-1 2 0,-1 0 0,-2 0 0,-1 2 0,-1 0 0,-4 1 0,-2 1 64,-1 1 32,-3 2 32,-2 1 0,-3 2 0,-1 1-64,-3 1-64,-2 1 32,-2 1 32,-2 1-32,0 0 64,-1 1 0,-1 0 96,0 0-96,0 0 0,0-1-96,2 0-32,1-1 32,2-2 0,2 0-96,1 0 64,3 0-32,0 1 0,1 0 64,3 1 0,1 1-96,2-1 64,2-1 32,3 0 0,1-2 0,2 0 0,0-1 0,2 0 0,-1-2 0,1 0 0,-1-1 0,1-1 0,-2 0 0,1-1 64,0 1-96,-2 1 0,0 0 32,-2 0 64,-1 1-32,-2 1-32,-1 1 32,-2-1 32,-2 2 32,-1 0 32,-2 1-160,-1 0 32,-3 0 64,-3 2 32,-3-1-32,-3 0 32,-2 0-64,-3 0-32,0-1 32,-2-1 32,2 0-32,0 0-32,1 1 32,2 0-32,0 0 0,1 0 0,2-1-96,0 1 64,2-1 32,1 0 0,0 0-96,3 0 64,1 0 32,2 1 0,2 0 0,3 2 0,1-1-96,1 1 64,3 1 32,1-1 0,1 1 0,2 0 0,0-1 0,1-2 0,0 0 0,1 0 0,0-1 0,0 0 0,0 0 0,-2 0 0,0-1 0,-1-1 64,-2 0-32,-1 0-32,-2 0 32,0 1 32,-2 1-32,-2-1 64,0 1-64,-2 0 64,-1 0-64,-2 1-32,-2 1 32,-2 1 32,-3 0-32,-1 1-32,-2 0 32,0 1-32,0 2 0,-1-1 64,1 1-32,0 0-96,2 0 32,2 0-32,2-1 0,3-2 0,1-1 0,2-1 64,3 0 0,0-1 0,4 0 64,1-2-32,4 0-32,2-1 32,2 0-32,2 0 0,2-1 0,0 1 0,1-1 0,0 0 0,-2 1 0,0 0 0,-2 1 64,-2-1-32,-2 1-32,-2-1 96,-2 2 0,-1-1 95,-2 1 33,-2 0-32,-1 1 32,-2 0-192,-3 0-32,-2 1 64,-2 0 32,-1 1-128,-3 0 32,-1 0 64,-1 0 32,0 1-128,-1-2 32,0 1 0,-1 0 0,0 0 0,1-1 0,1 0 0,1-1 0,0-1 0,2 0 0,2 0-96,3 0 64,1 0-32,3 0 0,1 0 0,2 0 0,1 0 64,2-1 64,1 0-96,2 0 0,3-1 32,3 0 64,2-1-32,1 0-32,3-1-64,0-1 32,0 1 32,1 0 0,0-1 0,-1 1 64,0 0-96,-2 0 0,-1 1 96,-4 2 32,-2 0-32,-3 0-64,-1 1 288,-3 0 128,-3 1-192,-2-1-128,-3-1-64,-2 0-32,-4 0-96,-4 0 64,-1 1-128,-2 0 32,-1 0 0,-1 2 64,0 1 224,0-1 224,1 1-256,0 1-64,2-1-64,1-1 0,3 0-96,1 0 64,2-1-128,2 0-32,3 0 96,1 1 96,3 0 96,2 1 32,3-1-64,2-1-64,2 0 32,3 0-32,3-1 0,1-1 0,2 0 0,2-2 0,-1 0 0,-1-1 64,0 0-32,-2 0-32,-1-1 32,-3 1-32,-3-1-224,-1 2 0,-4 0 288,-1 2 192,-2-2-32,-4-1-64,-3-1-64,-3-1-96,-3-1 32,-1 1-32,-3-1 0,0-1 64,0-2-32,0 1-32,0-2 32,1 0-32,1-1-96,0-1 64,1 0 32,2 1 0,1-1 0,2 0 64,2 0-96,2 1-64,2-1 64,2 0 0,0 0 32,1 1 64,0-1-32,0 0-32,1 1 32,-1 1-32,0 1 0,1 0 0,-1 3 0,0 2 0,0 2-96,0 2 64,-1 2-32,0 3 0,-1 4 64,0 3 0,0 3 0,1 2 0,-1 2 0,1 3 64,0 2-96,0 1 0,0 1 32,1 0 0,0-1 0,1-3 0,0-2 0,0-2 0,1-2-288,0-4-64,1-3 384,0-1 288,-1-3-160,1-1-64,0-2-64,-1-2-32,1-1 0,-2-3 0,0-2 0,0-3 64,-1-2-32,1-4-32,-2 0-64,-1-3 32,1-1 32,-2 0 64,2-1-32,0 1-32,-1 1-64,0 1 32,0 1 32,0 1 0,1 3 0,0 1 0,0 2 0,0 3 0,1 1 0,0 1 0,0 1 0,0 2 0,1 1 0,-1 0 0,0 1 0,0 0 0,0 0 0,0 1 0,-1-1 0,0 0 64,-2 0-32,-2 1-32,-1 1 32,-2 0-32,-1 2 0,0-1 0,0 2 0,-1-1 0,-1 1 0,-1-1 64,0 1-96,-2 0 0,0 0 32,0 0 0,-1 0-288,1 0-128,1-1 416,2 1 288,0-2-128,2 0 0,2-1-384,1-1-96,3-1 96,1 0 96,1 0 96,0-1 32,0 0 192,0-1 128,1-1-256,0 1 0,0-2-224,0 0-32,1 0 96,1-1 32,1 1 64,0-1 64,0 1-32,1 0-32,-1 2 32,1 0-32,0 0 64,1 1 96,0 0-64,0 0-64,1 1 0,1 0-32,1 0 0,0 0 0,1 0 0,1 0 0,0 0 0,1 0 0,1 0 0,0 1 0,1 0 0,1 2 0,-1 0 0,0 1 0,0 0 0,-2 1 0,-1-1-160,-1 1 32,-2-1 192,-1 0 128,-2 1-96,-1-1-64,-1 0 0,-2 0 32,0 1-32,-3-2-32,-2-1 32,-2 0 32,-3-1-32,-1-1-32,-2 0 32,-3 0 32,-1 0-32,-1 0-32,-1 0-64,-1-1 32,1 1-320,0 0-96,1 0 512,2 0 288,0-2-128,3 0-96,0-2-384,2 1-160,1 1 224,0 0 64,1-1 128,3 2 0,1 0 0,2 0 0,2 1 0,1 0 0,0 0 0,0 0 64,0-1-96,-1 0 0,0 0 160,1 1 160,-1-1-320,1 0-96,1-1 64,1 0 0,0-1 64,2-1 64,1 0-32,2 0-32,1-1-64,1 1 32,1-1 32,2-1 0,-1 0 0,2-1 0,-1 0 0,2-1 0,0 0 0,0 0 0,2-1 128,0 1 160,1 1-160,-1 1-64,0 1-32,-2 1-32,-1 1-224,-2 2 0,-2 0 96,-1 1 64,-1 0 192,-1 0 160,-2 0-96,0 0-32,-1 1-160,-1-1 0,-1 2 0,-1 0 64,-1-1-32,-1 1-32,-1 0 32,-1 0 32,-1 0-32,-2 0-32,-1 0 32,-1 0-32,0 1 0,0-1 0,-2 1 0,0 0 0,-1 1 0,0 0 0,0 0-96,0 1 64,0-1 32,0 0 64,1 1-32,0-1-32,1-1-64,0 0 32,1-2-320,1 0-96,0 0 576,2-1 256,1 0-224,1 0-64,0-1-64,1 1 32,1 0-32,1 0 64,0 0-64,1 0-32,0 0-64,0 0-32,0 1 64,0 0 64,1 0 0,0 2-32,0 0 32,3 1-32,1 0 0,3 1 0,2 1-96,3 1 64,3 0 32,1 0 0,2 1 0,2-1 0,2 0 0,-1 0 0,1-1 0,-1-1 0,0 0 0,-1-3 64,-2 0-32,-1-1-32,-2-1 32,-1 0-32,-2 0 0,-2-1 0,0-1-160,-1-1-32,1 0-1184,2-2-447,1-2-2529,3-3-1024,1-6 2784,-3 0-352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01:13:08.742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1910 783 5120,'-3'-5'2336,"-1"-3"-1856,-1-3-64,0-1-288,0-1-64,-1 1 96,-2-1 128,-3-3 256,-2-2 0,-2 0-96,-2-2 64,0 1-160,-1-1-32,-1 1-192,1-1-32,1 3 96,1 1 32,1 2 96,1 3 32,1 1-256,1 2-32,2 2-128,1 1-64,2 1 224,3 1 160,1 3-64,0 0-32,1 2-64,0 2 0,2 3-64,1 2-32,3 3 32,1 3-32,3 2 0,1 3 64,4 1 32,1 2 32,2 2 0,2 1 0,1 1 0,2 1 0,1-1-64,0-1 32,0-2 0,1-3 32,-2-2-64,-1-2 32,-2-4 0,-3-2 96,-3-2 32,-3-2 32,-2-4 0,-4-4-129,-2-5-31,-3-4-32,-3-5-64,-3-5 32,-4-3-32,-2-2 0,-2-2 0,-2 0 64,-1 0 32,-2-1-32,-1 0 32,-1-2-64,1 1-32,0 0 32,-1 1 32,1 1 32,0 2 96,2 3 96,0 1 64,2 4-320,2 2-160,2 4 64,2 3 64,1 2 96,2 3 96,2 2-96,2 3-64,2 3 0,2 3-32,3 4-96,2 4 64,3 3 32,3 3 64,3 2-32,3 2-32,4 2 32,2 0-32,2 0-160,2-1 32,1 0 0,0-2-32,-1 0 320,0-2 192,0-1-96,-2-3-64,-1-2-96,-3-2 0,-3-3-64,-4-2 64,-3-2 64,-3-3 64,-4-2 32,-3-5 0,-4-2-128,-3-5-96,-4-3 0,-3-3-32,-2-3 0,-3-3 64,-2-1-32,-3-2-32,-1 0 32,-1 0 32,-1 0-32,0 0-32,0 0 32,0 1-32,1 1 0,1 1 64,1 2-32,2 2-32,2 2 32,2 2-32,3 1-96,2 2 64,3 1 32,3 3 0,3 2-96,1 2 0,3 2 64,3 1 0,2 3 32,2 1 0,4 2-96,3 2 64,3 1 32,4 1 0,2 1 0,4 0 0,2 0 0,1 0 64,1 0-32,0 1 64,1-2-64,-1-1 64,-1 0-128,-3-2 0,-1-2 32,-2 0 64,-4-2-32,-2 1 64,-3-2-64,-3-1-32,-3-1 96,-3-1 0,-3-2-32,-2-2 32,-5-1-128,-4-2 0,-3-1 32,-3-2 64,-2-1-32,-1-2-32,-3 1-64,-1-1 32,-2 0 32,-1 1 64,-1 0-96,-1-1 0,0 1 32,0 1 0,1 0 0,1 0 64,0 0-32,1 0-32,2 0-64,1-1 32,0 0 32,3 1 64,0-1-32,2 0-32,2 1 32,1 1-32,2 1 0,2 1 0,1 2 0,1 2 0,3 2 0,1 0 64,1 2-32,1 0-32,0 0-64,0 0 32,0 1 32,1-1 0,-1 0-96,0 0 64,0 1 32,1 1 0,1 0 0,1 1 0,3 2 0,1 0 0,3 1 0,2 2 0,2-1-96,2 2 64,1 0 32,1 2 64,0-1-32,0 1-32,1 0 32,1-1 32,0 1 32,2 0 32,-1 0-64,1 0 32,0 2-64,-2-1-32,0 1 32,-1 0 32,-2-1-32,0 0-32,-1 0 32,0-1-32,0-1 0,-1-1 0,0 0 64,0-1-32,-2-2-32,0 0 32,-2-2-32,0 1 0,-1-2 0,0-1 0,-1 0 0,-1-1 0,1 0 0,0 0 0,-1 0 0,0 0 0,0 0 0,-1 1 0,1 0 64,0 0-32,1-1-32,0 0-64,0 0 32,0 1 32,0-1 0,0 0 0,-1 1 0,1 0 0,0 0 0,0 0 0,-2 0 0,-1 0 0,-1 0 64,0-1-96,0-1 0,-2 0 32,0 0 0,-2 0 0,0 0 0,-1 0 0,0 0 0,0 0 0,0 0 64,0 0-32,-1-1-32,-1-2 96,-1-2 0,0-1-128,-2-1 32,-1-1 0,-2 0 0,0 0 64,-3 0 32,0 0-32,-1-1-64,0-1 32,-1 0-32,-1-1 0,0 0 64,-2-1-32,-2 1-32,-1 0 32,-1 1-32,-2 2 0,-2 0 64,-1 1-32,1 1-32,1 0 32,0 1-32,0-1 0,0-1 0,1 1-96,0-2 64,0 1 96,0-1 32,0 0-32,1 0-64,-1 0 32,2 0-32,-1 2-96,2 1 64,-1 0 32,2 1 64,-1 0-32,0 0-32,0 0-64,1 0 32,-1 0 32,0 1 64,0-1-32,-1 0-32,0 0 32,-1 0-32,0 0 0,0 0 64,1 0-32,-1 0-32,2 0 32,0-2 32,1 0-32,0-1-32,0 0-64,0-2 32,1 0 32,0 0 64,0 0-32,2 1 64,0 0-64,0 0-32,1 0 32,1 2-32,0 1 0,-1 0 0,1 1 0,0 2 0,0 1 0,0 0 0,1 1-96,1 0 64,0 1 32,1 0 0,1 2 0,0 0 0,0 1 0,0 0 0,0 0 0,1 0 0,1 0-96,1 0 64,1 0 32,0 1 0,1 0-96,0 0 64,1 0-32,2 1 0,0 1 64,1-1 0,0 0-96,0 0 64,1 0 32,1 1 0,1 0 0,0 1 0,2 0 0,-1 0 64,0 0-96,-1-1 0,-1 1 32,-1 0 64,-1-2-32,0 0 64,-2-2-64,-1 1 64,-2-2-64,-1 0 64,-1-1-64,-2 0-32,-1-2 32,-3 0-32,-1 0 0,-2 0 64,-3 0-32,-2-1-32,-2-1 32,-2 0-32,-1 0 0,-1 0 64,-2-1-32,-1-1-32,1 1 32,-1-2 32,0 0-32,2-2-32,0 0 32,0 0-32,2-1 0,1 0 0,2 0 0,0-1 0,1 0 0,1 0 0,1-1 64,0-1 32,-1 0-128,1-1-32,1 0 32,0 0 0,2 1 32,0 0 0,2 0 0,1 0 64,0-1-96,1 2 0,2 0 32,1 0 0,1 1-96,2 1 64,1 0 32,2 0 0,0 1 0,2-1 0,0 0-96,2 1 64,-1 1 32,1 1 0,1 0-96,0 1 64,0 2-32,0 1-64,1 0 0,0 1 0,0 0 0,2 1 0,-1 1-64,2 1 32,2 2-128,1 1-32,1 1-416,2 0-96,2 1-1952,3 0-895,3 0 1919,4 0 864,-3-2-9408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11.401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242 33 3584,'0'-1'1696,"1"0"-1472,-1 0 96,-3-2 64,-2 1 224,-2 0 96,-1 1 0,-3 0-64,-4 2 64,-3 1-192,-1 2-128,0-1-64,1 2 96,0-1 64,1 0 0,1 0 32,2-1-192,1-2-64,2 0-128,1-1-32,1 0 32,3 0 0,2 0 0,2 0 0,4-1-64,3 0-64,3-2 32,3 0-32,3-1 0,2 0 64,2 0-32,0 0-32,0 0 32,-1 0-32,-2 0 0,-2-1 0,-2 1 0,-3 1 64,-2 1-32,-2 0 64,-4 2-64,-3-1 64,-3 1-64,-3 0 64,-4 1-64,-1-1-32,0 2 32,-1 0-32,0 2 0,1-1 64,2 1-32,1 0 64,2 0-64,1-2-32,2 1 32,2-1-32,0 0 0,2 0 64,1-1 32,2 1 96,1-1-96,4 0-64,3 0 0,4-1-128,2 0 64,2 0-32,1 0 0,0 0 0,-1 0-64,-1-1 0,-2 0 0,-1 1-192,-2-1-64,-2 1-288,-2-1-32,-1 1-1920,-1-1-800,-1 0 1760,0 1-3328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02:14:12.226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121 3 5888,'-1'1'2688,"1"1"-2496,0 1-160,0 0-160,0 0-32,0 0 384,0 0 160,-3-1 768,0 0 96,-3 0-352,0-1-96,-2-1-480,-1 0-192,1 0-96,-1 0 32,0 0-96,-1 0 0,1 0 32,0 0 0,0 0 0,1 0 0,1 0-224,3 0 0,2 0-416,3 0-64,4-1-1248,3-2-544,4-3 1280,2-3 672,0 1-5152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2:14:46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1123 8448,'0'1'106,"-2"-1"0,2 0 0,0 1 0,-1-1 1,1 2-1,0-2 0,-2 0 0,2 2 0,-1-2 0,1 0 1,-1 0-1,1 0 0,-2 0 0,2 0 0,-1 0 1,1 2-1,-2-2 0,1 0 0,1 0 0,-1 0 0,1 0 1,-2 0-1,2 0 0,-2 0 0,2 0 0,0 0 0,-2 0 1,2 0-1,-2-2 0,2 2 0,-1 0 0,0 0-106,1 0 92,-2-2 0,2 0-1,-1 1 1,1 0 0,-2-1 0,2 1-1,0-1 1,-1 1 0,1-2-1,0 2 1,0 0 0,0-1 0,0 1-1,0-1 1,0 0-92,0 0 987,0 2-230,0 0-160,0 0-245,0 0-154,0 0-86,0 0-16,0 0 15,0 0 49,-23 9 118,-57 19-121,61-20-218,0-1 0,-2 0 1,-13 2 60,27-9-18,-1 2 0,0-2 1,0 2-1,-1-2 1,2-2-1,-1 2 1,-1-2-1,2 2 0,-1-2 1,1-1-1,-8-1 18,8 1 15,0 0-1,-1 0 0,1-1 1,1 2-1,0-3 1,-1 0-1,2 1 0,-1 0 1,-1-2-1,3 0 1,-2 1-1,-2-5-14,4 4 20,1 1-1,0-1 1,0 0-1,1 1 1,0-2-1,1 1 1,-2 1-1,2-3 1,1 3-1,-2-1 1,2-1-1,0 1 1,0 0-1,0 1 1,0-2-1,2-1-19,5-30 117,1 1-1,3-1 1,0 2-1,3 0 1,1-1-1,5-3-116,82-144 160,-90 160-157,3-3 146,-3-1-1,-1 0 1,-1 1-1,5-27-148,-9 27 102,1-2-1,1 3 0,8-16-101,-13 36-17,-1-1 1,1 0-1,0 1 0,1 0 1,0 1-1,0-3 0,0 3 1,1-1-1,1 1 1,-1 0-1,-1-1 0,2 2 1,1 0-1,-2 0 0,1 0 1,3-2 16,11-2-227,-10 4 177,-1 0 0,0 0 0,0 0 0,0 2 0,1 0 0,0-1 0,0 2 0,-1 0-1,4 1 51,-11 0-170,-2 0 127,7-14-2645,-7-58-6581,0 46 7424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2:14:46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162 299 5760,'-6'2'415,"0"-1"0,0 0 0,0 0 0,0 0 0,0-1 0,-1 0-415,2 0 153,0 0-1,0 0 0,0 0 1,0 1-1,1 0 0,-1 0 0,0 0 1,0 1-1,-2 1-152,2-1 260,-1 2 0,1-1 0,0 1 0,1-1 0,-1 1 0,1 1 0,-1-1-1,1 1 1,0-1 0,1 1 0,-2 2-260,1-2 277,3-4-184,1 0 0,-1 0 0,0 1 1,0-1-1,0 0 0,1 0 0,-1 0 0,0 1 0,1-1 0,0 0 0,-1 1 1,1-1-1,0 0 0,-1 1 0,1-1 0,0 1-93,0-2 52,1 1 0,-1 0 0,1-1-1,-1 1 1,1-1 0,-1 1 0,1-1-1,0 1 1,-1-1 0,1 1 0,-1-1 0,1 1-1,0-1 1,-1 0 0,1 1 0,0-1-1,0 0 1,-1 0 0,1 0 0,0 0 0,0 1-1,-1-1 1,1 0 0,0 0 0,0-1 0,-1 1-1,1 0 1,0 0 0,0 0-52,4 0 122,-1-1 0,1 0 1,-1 0-1,1 0 0,-1 0 1,0 0-1,1-1 0,-1 0 0,0 0 1,0 0-1,0-1 0,0 1 0,-1-1 1,1 0-1,1-1-122,10-10 411,-2-1 1,1 0-1,0-4-411,-3 5 287,2 0 0,8-8-287,38-25 134,-44 34 98,-1 0 0,0 0 0,12-16-232,-10 11 159,0 1-1,9-6-158,19-22 466,-19 19-89,-24 25-357,-1 0-17,0 1 0,0 0 0,0-1 0,1 1-1,-1-1 1,0 1 0,0 0 0,0-1 0,1 1 0,-1 0-1,0-1 1,1 1 0,-1 0 0,0-1 0,1 1-1,-1 0 1,0-1 0,1 1 0,-1 0 0,0 0-1,1 0 1,-1-1 0,1 1 0,-1 0 0,1 0 0,-1 0-1,0 0 1,1 0 0,-1 0 0,1 0 0,-1 0-1,1 0 1,-1 0 0,0 0 0,1 0 0,-1 0 0,1 0-1,-1 0 1,1 1 0,-1-1-3,1 0 11,-1 1 0,0-1 0,1 1 0,-1 0 0,0-1 0,0 1 0,0-1 0,1 1 0,-1 0 0,0-1 0,0 1 0,0-1 0,0 1 0,0 0 0,0-1 0,0 1 0,0 0 0,0-1 0,0 1 0,-1-1 0,1 1 1,0 0-1,0-1 0,-1 1 0,1-1-11,-8 20 181,5-15-131,0 5-43,0-1 1,0 1 0,1-1-1,1 1 1,-1 0 0,1 0-1,1 0 1,0-1 0,0 1-1,1 0 1,0 0 0,1 0-1,0-1 1,1 1 0,0-1-1,0 2-7,5 15 0,-2 0 0,-1 0 0,12 49 0,-15-65-45,0 1-1,-1-1 1,0 0-1,0 1 1,-1-1-1,-1 7 46,0 8-79,-1-15 165,3-6-3900,12-4-2665,-2 0 2745,4 0 1324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1.22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2 0 6912,'0'1'74,"0"-1"-1,-1 0 1,1 0 0,0 0 0,0 0 0,0 1-1,0-1 1,0 0 0,0 0 0,0 0-1,0 1 1,0-1 0,0 0 0,0 0 0,0 0-1,0 1 1,0-1 0,0 0 0,0 0 0,0 0-1,0 1 1,0-1 0,0 0 0,0 0-1,0 0 1,0 1 0,1-1 0,-1 0 0,0 0-1,0 0 1,0 0 0,0 1 0,0-1 0,1 0-1,-1 0 1,0 0 0,0 0-74,11 5 752,25-2-1316,-15 0 2104,28 5-225,0-1 0,7-3-1315,-4 3 515,0 1 0,0 3 1,42 14-516,-38-9 230,28 13 299,-59-19-457,1-1 1,-1-1-1,8 0-72,-19-4 59,-1 0 0,0 1 0,0 0 0,-1 1 0,0 0 0,9 6-59,22 11 254,51 28-14,-10-15 357,-1 3 1,35 24-598,-73-41-12,-35-18-29,0 1-1,-1 0 1,1 0 0,-1 1-1,5 4 42,-14-11-144,-1 1 0,1 0 0,0 0 0,0 0 0,0 0 0,1 0 0,-1 0 0,0 0 0,0 0 0,0 0 0,0 0 0,0-1 0,0 1 0,0 0 0,0 0 0,0 0 0,0 0 0,0 0 0,0 0 0,0 0 0,0 0 0,0 0 0,0 0 0,0 0 0,0 0 0,0 0 0,0 0 1,1 0-1,-1 0 0,0-1 0,0 1 0,0 0 0,0 0 0,0 0 144,-7-12-3558,4 8 2305,-6-12-1307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2:14:4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262 675 8448,'0'1'106,"-1"-1"0,1 0 0,0 1 0,-1-1 1,1 1-1,0-1 0,0 0 0,0 1 0,-1-1 0,1 0 1,-1 0-1,1 0 0,-1 0 0,1 0 0,-1 0 1,1 1-1,-1-1 0,1 0 0,0 0 0,-1 0 0,1 0 1,-1 0-1,1 0 0,-1 0 0,0 0 0,1 0 0,-1 0 1,1 0-1,0-1 0,0 1 0,-1 0 0,0 0-106,1 0 92,-1-1 0,1 0-1,-1 0 1,1 0 0,-1 0 0,1 1-1,0-1 1,-1 0 0,1-1-1,0 1 1,0 1 0,0-1 0,0 0-1,0 0 1,0-1-92,0 1 987,0 1-230,0 0-160,0 0-245,0 0-154,0 0-86,0 0-16,0 0 15,0 0 49,-13 6 118,-36 10-121,38-11-218,0 0 0,-2-1 1,-7 1 60,15-4-18,1-1 0,-1 0 1,0 1-1,0-1 1,0-1-1,0 1 1,0 0-1,1-1 0,-1 0 1,1-1-1,-5 0 18,4 0 15,1 0-1,0 1 0,0-2 1,0 1-1,0 0 1,0-1-1,1 0 0,-1 1 1,0-2-1,2 1 1,-2 0-1,-1-3-14,3 2 20,0 1-1,0 0 1,1-1-1,-1 1 1,1-1-1,0 0 1,0 1-1,0-1 1,1 0-1,-1 0 1,1 1-1,0-1 1,0 0-1,0 1 1,0-1-1,1-1-19,3-17 117,1-1-1,2 0 1,0 2-1,1-1 1,1 0-1,3-2-116,49-86 160,-53 95-157,0-1 146,0-1-1,-2 0 1,0 0-1,4-15-148,-7 16 102,1-1-1,1 1 0,4-9-101,-7 21-17,0 0 1,-1 0-1,1 0 0,1 0 1,-1 1-1,1-1 0,-1 0 1,1 1-1,0 0 1,0 0-1,0 0 0,0 0 1,1 1-1,0-1 0,-1 1 1,3-2 16,6-1-227,-6 3 177,-1-1 0,1 1 0,-1 0 0,1 0 0,-1 2 0,1-2 0,0 1 0,0 0-1,2 1 51,-8 0-170,0 0 127,5-8-2645,-5-35-6581,0 27 7424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2:14:46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162 299 5760,'-6'2'415,"0"-1"0,0 0 0,0 0 0,0 0 0,0-1 0,-1 0-415,2 0 153,0 0-1,0 0 0,0 0 1,0 1-1,1 0 0,-1 0 0,0 0 1,0 1-1,-2 1-152,2-1 260,-1 2 0,1-1 0,0 1 0,1-1 0,-1 1 0,1 1 0,-1-1-1,1 1 1,0-1 0,1 1 0,-2 2-260,1-2 277,3-4-184,1 0 0,-1 0 0,0 1 1,0-1-1,0 0 0,1 0 0,-1 0 0,0 1 0,1-1 0,0 0 0,-1 1 1,1-1-1,0 0 0,-1 1 0,1-1 0,0 1-93,0-2 52,1 1 0,-1 0 0,1-1-1,-1 1 1,1-1 0,-1 1 0,1-1-1,0 1 1,-1-1 0,1 1 0,-1-1 0,1 1-1,0-1 1,-1 0 0,1 1 0,0-1-1,0 0 1,-1 0 0,1 0 0,0 0 0,0 1-1,-1-1 1,1 0 0,0 0 0,0-1 0,-1 1-1,1 0 1,0 0 0,0 0-52,4 0 122,-1-1 0,1 0 1,-1 0-1,1 0 0,-1 0 1,0 0-1,1-1 0,-1 0 0,0 0 1,0 0-1,0-1 0,0 1 0,-1-1 1,1 0-1,1-1-122,10-10 411,-2-1 1,1 0-1,0-4-411,-3 5 287,2 0 0,8-8-287,38-25 134,-44 34 98,-1 0 0,0 0 0,12-16-232,-10 11 159,0 1-1,9-6-158,19-22 466,-19 19-89,-24 25-357,-1 0-17,0 1 0,0 0 0,0-1 0,1 1-1,-1-1 1,0 1 0,0 0 0,0-1 0,1 1 0,-1 0-1,0-1 1,1 1 0,-1 0 0,0-1 0,1 1-1,-1 0 1,0-1 0,1 1 0,-1 0 0,0 0-1,1 0 1,-1-1 0,1 1 0,-1 0 0,1 0 0,-1 0-1,0 0 1,1 0 0,-1 0 0,1 0 0,-1 0-1,1 0 1,-1 0 0,0 0 0,1 0 0,-1 0 0,1 0-1,-1 0 1,1 1 0,-1-1-3,1 0 11,-1 1 0,0-1 0,1 1 0,-1 0 0,0-1 0,0 1 0,0-1 0,1 1 0,-1 0 0,0-1 0,0 1 0,0-1 0,0 1 0,0 0 0,0-1 0,0 1 0,0 0 0,0-1 0,0 1 0,-1-1 0,1 1 1,0 0-1,0-1 0,-1 1 0,1-1-11,-8 20 181,5-15-131,0 5-43,0-1 1,0 1 0,1-1-1,1 1 1,-1 0 0,1 0-1,1 0 1,0-1 0,0 1-1,1 0 1,0 0 0,1 0-1,0-1 1,1 1 0,0-1-1,0 2-7,5 15 0,-2 0 0,-1 0 0,12 49 0,-15-65-45,0 1-1,-1-1 1,0 0-1,0 1 1,-1-1-1,-1 7 46,0 8-79,-1-15 165,3-6-3900,12-4-2665,-2 0 2745,4 0 1324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2.707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138 1 3840,'-12'0'551,"1"0"0,0 1 0,-1 0 0,1 1-1,0 0 1,0 1 0,0 0 0,0 1 0,1 0 0,-5 2-551,4 2 770,11-1-167,1-5-532,0-1 0,1 0 0,-1 0 0,1 0-1,-1 0 1,1 0 0,0-1 0,-1 1 0,1 0 0,0-1 0,0 1 0,1-1-71,57 15 1826,15 0-1826,50 11 334,-120-25-307,45 12 255,-1 2 1,-1 2 0,18 10-283,75 51 864,-91-54-169,39 13-695,-47-20 280,-13-8-161,0 0-1,1-2 1,29 3-119,-15-2 226,17 5-226,5 9-6,-65-21-392,0-1 0,0 0 0,0 0 0,0 1-1,-1-1 1,1 1 0,0-1 0,0 1 0,0-1-1,-1 1 1,1-1 0,0 1 0,-1-1 0,1 1-1,0 0 1,-1-1 0,1 1 0,-1 0-1,1 0 1,-1 0 0,1 0 398,-1-1-821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3.64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10 5376,'0'-1'145,"1"1"0,-1-1-1,0 1 1,0-1 0,1 1 0,-1-1 0,0 1 0,0 0 0,1-1-1,-1 1 1,0-1 0,1 1 0,-1 0 0,1-1 0,-1 1 0,0 0-1,1-1 1,-1 1 0,1 0 0,-1 0 0,1 0 0,-1-1 0,1 1-1,-1 0 1,1 0 0,-1 0 0,1 0 0,-1 0 0,1 0 0,0 0 0,-1 0-1,1 0 1,-1 0 0,1 0 0,-1 0 0,1 0 0,-1 1 0,1-1-1,-1 0 1,1 0 0,-1 1-145,34 9 1789,-17-5-1149,46 12 842,0 4 0,-1 2 0,38 21-1482,73 27 1324,-6-17-305,-77-27-83,-2 3 0,12 11-936,-73-31 68,-20-7-49,0-1 1,0 1-1,-1 0 1,1 0-1,-1 1 1,0 0-1,0 0 1,3 3-20,-2 3 735,-6-10-3159,1-3-4399,4-6 5452,3-7 657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0:06.342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10 2048,'5'-5'768,"-5"5"-576,0-5-64,0 5-64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4T01:31:20.843"/>
    </inkml:context>
    <inkml:brush xml:id="br0">
      <inkml:brushProperty name="width" value="0.07938" units="cm"/>
      <inkml:brushProperty name="height" value="0.15875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84 1 3328,'-1'1'311,"-1"0"-1,0 0 1,0-1 0,0 1 0,1 0 0,-1-1-1,0 1 1,0-1 0,0 0 0,0 1 0,0-1-1,0 0 1,0 0 0,0 0 0,-2-1-311,1 1 278,0 0-1,0 0 1,0 0 0,0 0 0,0 1-1,0-1 1,0 1 0,1 0 0,-1 0-1,0 0 1,-1 0-278,-8 7 514,9-6 608,13 2-523,7 0-419,0-1 0,1-1 0,-1 0 0,1-1 0,-1-1 0,16-3-180,14 2-24,-32 1 52,6-1 45,-1 2 1,0 0-1,1 1 0,-1 1 0,14 4-73,-18-3-2,-1 0 39,0 1-1,0 0 1,0 1-1,7 4-36,5 3 184,1-1-1,1-1 1,0-2-1,7 1-183,-15-4 200,67 15 340,1-3-540,15 3 254,-40-4-235,-2 3-1,5 4-18,-1-4 0,8 2 0,154 62 89,-96-38-50,-98-34-8,0-1 0,1-3-1,0 0 1,35 2-31,-53-9 1,0 2-1,-1 0 1,1 1 0,-1 1-1,0 0 1,0 1-1,-1 1 1,0 1-1,2 1 0,22 8 0,-30-14 0,0 0 0,0 1 0,-1 0 0,1 1 0,-1 0 0,6 5 0,-1 2-86,-11-10 30,0 1-1,0-1 1,1 1-1,-1-1 1,1 0-1,0 0 0,0 0 1,0 0-1,0-1 1,0 1-1,0-1 1,0 0-1,2 1 57,2-24-7024,-3 10 6198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B282-2219-4B5D-84BD-76740F671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43538-0984-4223-B2A0-C12963C78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606DA-FBA4-4CFC-8822-D2CA671B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7ADF0-F5EE-40BC-B503-FF8FA658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C41E0-058A-42FC-BE8B-429FF7FB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1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430C-EB56-44B5-BBDB-2043CCF1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60FB5-4A7D-420F-9F07-B662C58B0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856B3-A5AF-4C56-AD41-BD9E363F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9E03A-4759-4616-9E11-0D5409FB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3A566-AAFB-43D4-AB26-313EC733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0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CC604-522B-4DAC-8BCD-B8C2A70F2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7BF7D-EC88-4AD6-98E0-AF0CB5FD8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1C3D-9079-45DB-95BC-6B664EC3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373F9-80C6-4830-95CE-5D86F2B6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A5471-A870-46CF-A3DC-C83817F7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6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5DB7-5DD8-4E16-8FF5-AF401CC2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72A8-A7FE-45BE-A967-EF75C109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72102-5A94-4A46-AD85-80FC425B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89E8E-D297-4245-97EA-EF0D4910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8FB62-FE97-4762-94CF-65C4C005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9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9917-9400-4A22-B65F-6B59AD92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98245-306A-4891-BC9F-5DE90FCAE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36E74-B666-477B-8435-B81E5385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154AE-047B-44A0-8334-45FD26CE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3E5DF-BF09-4BA7-87B7-4735463C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BDE6-1A1D-404A-AA4A-9899704B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4010-74B7-4799-BCC0-E606575F7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D597C-9E6B-4398-BD91-19DC01F8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1F318-D0F2-4E7F-86E1-FAF22AA5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0ADEE-9144-4B58-A1A3-358C3A5F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B81A4-C531-461D-B2FE-9C1C3EE5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3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F85F-590C-4C47-9808-990ADADF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5D1A7-A7EB-4849-AEA9-A3E847F2B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F666F-FD2F-4577-8F25-A861BD41A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F90A3-2C7B-4A5F-89A8-4E4DC2481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C8A86-AA89-4B90-8B5F-060BDE93D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F19C6-57D4-4BDD-8FDA-310234C8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658F5-3B76-4EB1-B04D-F7B74D1F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2769C-8E7A-4437-B5A5-C8C3F671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4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8C98-4778-4215-BE11-00FA74D3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09082-2BA4-4170-B34B-FEFAEE65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9A1E2-D330-45F2-B825-A8A635E9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016A5-87ED-4F94-BAB8-39A4594C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1A0BD-D36F-453B-81F8-93CB9BAD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85FAB-8617-4891-9B74-838AD213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22ED1-2EF2-4D4B-BD63-8D70FDF0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3BB4-9127-4DB2-941B-95F2E279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6DCC-B4B9-4A09-8FF2-8B09AFF7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CAADA-CBD2-4F74-8C51-39F6D22E0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61D9A-1C01-4D7C-8261-EC13D37E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B4857-C560-4A8A-8604-3C21E855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86DEC-5AC4-4B49-9FC0-60EA37FB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65FA-135F-4641-8608-4AC19DE3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760A0-0952-43DE-B4BE-D78421B86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437D6-FE54-4256-BD04-A19F7EDCF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FB5AE-30F3-4573-8815-E1C359B6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6FA41-BDFD-4A3E-9B40-9A2E2195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F5C61-817F-400E-8F7F-B3AE26A5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2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C15DE-69EC-47C7-8007-67DECB12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8ED89-3180-4FC3-9E50-B0C2339A1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DDA81-E4D0-49FC-82D9-A4E67D4B5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5A01-0F9D-46F9-BE08-2C42B651917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23B26-41B3-4AD5-A1CF-A308584CD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88C6F-28E8-4493-9172-78AD8E73F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32E2-5F70-4BB5-A038-015825A8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9.png"/><Relationship Id="rId39" Type="http://schemas.openxmlformats.org/officeDocument/2006/relationships/image" Target="../media/image12.png"/><Relationship Id="rId21" Type="http://schemas.openxmlformats.org/officeDocument/2006/relationships/customXml" Target="../ink/ink8.xml"/><Relationship Id="rId34" Type="http://schemas.openxmlformats.org/officeDocument/2006/relationships/customXml" Target="../ink/ink14.xml"/><Relationship Id="rId42" Type="http://schemas.openxmlformats.org/officeDocument/2006/relationships/customXml" Target="../ink/ink18.xml"/><Relationship Id="rId47" Type="http://schemas.openxmlformats.org/officeDocument/2006/relationships/image" Target="../media/image24.png"/><Relationship Id="rId50" Type="http://schemas.openxmlformats.org/officeDocument/2006/relationships/customXml" Target="../ink/ink22.xml"/><Relationship Id="rId55" Type="http://schemas.openxmlformats.org/officeDocument/2006/relationships/image" Target="../media/image28.png"/><Relationship Id="rId63" Type="http://schemas.openxmlformats.org/officeDocument/2006/relationships/image" Target="../media/image32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customXml" Target="../ink/ink11.xml"/><Relationship Id="rId11" Type="http://schemas.openxmlformats.org/officeDocument/2006/relationships/customXml" Target="../ink/ink3.xml"/><Relationship Id="rId24" Type="http://schemas.openxmlformats.org/officeDocument/2006/relationships/image" Target="../media/image8.png"/><Relationship Id="rId32" Type="http://schemas.openxmlformats.org/officeDocument/2006/relationships/image" Target="../media/image9.png"/><Relationship Id="rId37" Type="http://schemas.openxmlformats.org/officeDocument/2006/relationships/image" Target="../media/image11.png"/><Relationship Id="rId40" Type="http://schemas.openxmlformats.org/officeDocument/2006/relationships/customXml" Target="../ink/ink17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customXml" Target="../ink/ink26.xml"/><Relationship Id="rId61" Type="http://schemas.openxmlformats.org/officeDocument/2006/relationships/image" Target="../media/image31.png"/><Relationship Id="rId19" Type="http://schemas.openxmlformats.org/officeDocument/2006/relationships/customXml" Target="../ink/ink7.xml"/><Relationship Id="rId9" Type="http://schemas.openxmlformats.org/officeDocument/2006/relationships/customXml" Target="../ink/ink2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30" Type="http://schemas.openxmlformats.org/officeDocument/2006/relationships/image" Target="../media/image80.png"/><Relationship Id="rId35" Type="http://schemas.openxmlformats.org/officeDocument/2006/relationships/image" Target="../media/image10.png"/><Relationship Id="rId43" Type="http://schemas.openxmlformats.org/officeDocument/2006/relationships/image" Target="../media/image22.png"/><Relationship Id="rId48" Type="http://schemas.openxmlformats.org/officeDocument/2006/relationships/customXml" Target="../ink/ink21.xml"/><Relationship Id="rId56" Type="http://schemas.openxmlformats.org/officeDocument/2006/relationships/customXml" Target="../ink/ink25.xml"/><Relationship Id="rId8" Type="http://schemas.openxmlformats.org/officeDocument/2006/relationships/image" Target="../media/image14.png"/><Relationship Id="rId51" Type="http://schemas.openxmlformats.org/officeDocument/2006/relationships/image" Target="../media/image26.png"/><Relationship Id="rId3" Type="http://schemas.openxmlformats.org/officeDocument/2006/relationships/customXml" Target="../ink/ink1.xml"/><Relationship Id="rId12" Type="http://schemas.openxmlformats.org/officeDocument/2006/relationships/image" Target="../media/image16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3.xml"/><Relationship Id="rId38" Type="http://schemas.openxmlformats.org/officeDocument/2006/relationships/customXml" Target="../ink/ink16.xml"/><Relationship Id="rId46" Type="http://schemas.openxmlformats.org/officeDocument/2006/relationships/customXml" Target="../ink/ink20.xml"/><Relationship Id="rId59" Type="http://schemas.openxmlformats.org/officeDocument/2006/relationships/image" Target="../media/image30.png"/><Relationship Id="rId20" Type="http://schemas.openxmlformats.org/officeDocument/2006/relationships/image" Target="../media/image20.png"/><Relationship Id="rId41" Type="http://schemas.openxmlformats.org/officeDocument/2006/relationships/image" Target="../media/image13.png"/><Relationship Id="rId54" Type="http://schemas.openxmlformats.org/officeDocument/2006/relationships/customXml" Target="../ink/ink24.xml"/><Relationship Id="rId62" Type="http://schemas.openxmlformats.org/officeDocument/2006/relationships/customXml" Target="../ink/ink28.xml"/><Relationship Id="rId1" Type="http://schemas.openxmlformats.org/officeDocument/2006/relationships/slideLayout" Target="../slideLayouts/slideLayout6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70.png"/><Relationship Id="rId36" Type="http://schemas.openxmlformats.org/officeDocument/2006/relationships/customXml" Target="../ink/ink15.xml"/><Relationship Id="rId49" Type="http://schemas.openxmlformats.org/officeDocument/2006/relationships/image" Target="../media/image5.png"/><Relationship Id="rId57" Type="http://schemas.openxmlformats.org/officeDocument/2006/relationships/image" Target="../media/image29.png"/><Relationship Id="rId10" Type="http://schemas.openxmlformats.org/officeDocument/2006/relationships/image" Target="../media/image15.png"/><Relationship Id="rId31" Type="http://schemas.openxmlformats.org/officeDocument/2006/relationships/customXml" Target="../ink/ink12.xml"/><Relationship Id="rId44" Type="http://schemas.openxmlformats.org/officeDocument/2006/relationships/customXml" Target="../ink/ink19.xml"/><Relationship Id="rId52" Type="http://schemas.openxmlformats.org/officeDocument/2006/relationships/customXml" Target="../ink/ink23.xml"/><Relationship Id="rId60" Type="http://schemas.openxmlformats.org/officeDocument/2006/relationships/customXml" Target="../ink/ink2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.xml"/><Relationship Id="rId18" Type="http://schemas.openxmlformats.org/officeDocument/2006/relationships/image" Target="../media/image270.png"/><Relationship Id="rId26" Type="http://schemas.openxmlformats.org/officeDocument/2006/relationships/image" Target="../media/image310.png"/><Relationship Id="rId21" Type="http://schemas.openxmlformats.org/officeDocument/2006/relationships/customXml" Target="../ink/ink38.xml"/><Relationship Id="rId120" Type="http://schemas.openxmlformats.org/officeDocument/2006/relationships/image" Target="../media/image119.png"/><Relationship Id="rId125" Type="http://schemas.openxmlformats.org/officeDocument/2006/relationships/customXml" Target="../ink/ink46.xml"/><Relationship Id="rId133" Type="http://schemas.openxmlformats.org/officeDocument/2006/relationships/customXml" Target="../ink/ink47.xml"/><Relationship Id="rId138" Type="http://schemas.openxmlformats.org/officeDocument/2006/relationships/image" Target="../media/image7.png"/><Relationship Id="rId141" Type="http://schemas.openxmlformats.org/officeDocument/2006/relationships/customXml" Target="../ink/ink51.xml"/><Relationship Id="rId7" Type="http://schemas.openxmlformats.org/officeDocument/2006/relationships/customXml" Target="../ink/ink31.xml"/><Relationship Id="rId2" Type="http://schemas.openxmlformats.org/officeDocument/2006/relationships/image" Target="../media/image4.png"/><Relationship Id="rId16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11" Type="http://schemas.openxmlformats.org/officeDocument/2006/relationships/customXml" Target="../ink/ink33.xml"/><Relationship Id="rId24" Type="http://schemas.openxmlformats.org/officeDocument/2006/relationships/image" Target="../media/image300.png"/><Relationship Id="rId37" Type="http://schemas.openxmlformats.org/officeDocument/2006/relationships/customXml" Target="../ink/ink42.xml"/><Relationship Id="rId123" Type="http://schemas.openxmlformats.org/officeDocument/2006/relationships/customXml" Target="../ink/ink45.xml"/><Relationship Id="rId136" Type="http://schemas.openxmlformats.org/officeDocument/2006/relationships/image" Target="../media/image6.png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36" Type="http://schemas.openxmlformats.org/officeDocument/2006/relationships/image" Target="../media/image35.png"/><Relationship Id="rId119" Type="http://schemas.openxmlformats.org/officeDocument/2006/relationships/customXml" Target="../ink/ink43.xml"/><Relationship Id="rId10" Type="http://schemas.openxmlformats.org/officeDocument/2006/relationships/image" Target="../media/image220.png"/><Relationship Id="rId19" Type="http://schemas.openxmlformats.org/officeDocument/2006/relationships/customXml" Target="../ink/ink37.xml"/><Relationship Id="rId122" Type="http://schemas.openxmlformats.org/officeDocument/2006/relationships/image" Target="../media/image36.png"/><Relationship Id="rId135" Type="http://schemas.openxmlformats.org/officeDocument/2006/relationships/customXml" Target="../ink/ink48.xml"/><Relationship Id="rId4" Type="http://schemas.openxmlformats.org/officeDocument/2006/relationships/image" Target="../media/image110.png"/><Relationship Id="rId9" Type="http://schemas.openxmlformats.org/officeDocument/2006/relationships/customXml" Target="../ink/ink32.xml"/><Relationship Id="rId14" Type="http://schemas.openxmlformats.org/officeDocument/2006/relationships/image" Target="../media/image250.png"/><Relationship Id="rId22" Type="http://schemas.openxmlformats.org/officeDocument/2006/relationships/image" Target="../media/image290.png"/><Relationship Id="rId27" Type="http://schemas.openxmlformats.org/officeDocument/2006/relationships/customXml" Target="../ink/ink41.xml"/><Relationship Id="rId118" Type="http://schemas.openxmlformats.org/officeDocument/2006/relationships/image" Target="../media/image118.png"/><Relationship Id="rId134" Type="http://schemas.openxmlformats.org/officeDocument/2006/relationships/image" Target="../media/image42.png"/><Relationship Id="rId139" Type="http://schemas.openxmlformats.org/officeDocument/2006/relationships/customXml" Target="../ink/ink50.xml"/><Relationship Id="rId8" Type="http://schemas.openxmlformats.org/officeDocument/2006/relationships/image" Target="../media/image130.png"/><Relationship Id="rId121" Type="http://schemas.openxmlformats.org/officeDocument/2006/relationships/customXml" Target="../ink/ink44.xml"/><Relationship Id="rId142" Type="http://schemas.openxmlformats.org/officeDocument/2006/relationships/image" Target="../media/image33.png"/><Relationship Id="rId3" Type="http://schemas.openxmlformats.org/officeDocument/2006/relationships/customXml" Target="../ink/ink29.xml"/><Relationship Id="rId12" Type="http://schemas.openxmlformats.org/officeDocument/2006/relationships/image" Target="../media/image240.png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124" Type="http://schemas.openxmlformats.org/officeDocument/2006/relationships/image" Target="../media/image37.png"/><Relationship Id="rId137" Type="http://schemas.openxmlformats.org/officeDocument/2006/relationships/customXml" Target="../ink/ink49.xml"/><Relationship Id="rId20" Type="http://schemas.openxmlformats.org/officeDocument/2006/relationships/image" Target="../media/image280.png"/><Relationship Id="rId132" Type="http://schemas.openxmlformats.org/officeDocument/2006/relationships/image" Target="../media/image41.png"/><Relationship Id="rId140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04A2D-E22E-47E0-98BE-EFE4F2DD9E88}"/>
              </a:ext>
            </a:extLst>
          </p:cNvPr>
          <p:cNvSpPr txBox="1"/>
          <p:nvPr/>
        </p:nvSpPr>
        <p:spPr>
          <a:xfrm>
            <a:off x="686322" y="311375"/>
            <a:ext cx="6664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WRAP Regional Haze Delivery Process*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93CF54-EC69-4759-B96C-1727B658E0D8}"/>
              </a:ext>
            </a:extLst>
          </p:cNvPr>
          <p:cNvSpPr/>
          <p:nvPr/>
        </p:nvSpPr>
        <p:spPr>
          <a:xfrm>
            <a:off x="4710237" y="1402160"/>
            <a:ext cx="1283958" cy="5005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78E9D-5EF0-476B-B243-270221F43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3"/>
          <a:stretch/>
        </p:blipFill>
        <p:spPr>
          <a:xfrm>
            <a:off x="803674" y="1040630"/>
            <a:ext cx="10003801" cy="3868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1C366-FB51-45F9-88C9-6509DDEC7DA6}"/>
              </a:ext>
            </a:extLst>
          </p:cNvPr>
          <p:cNvSpPr txBox="1"/>
          <p:nvPr/>
        </p:nvSpPr>
        <p:spPr>
          <a:xfrm>
            <a:off x="4591451" y="1272774"/>
            <a:ext cx="13397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9A7F05-547B-4245-838F-9B8647735E24}"/>
              </a:ext>
            </a:extLst>
          </p:cNvPr>
          <p:cNvSpPr/>
          <p:nvPr/>
        </p:nvSpPr>
        <p:spPr>
          <a:xfrm>
            <a:off x="7047963" y="1196314"/>
            <a:ext cx="2319656" cy="36169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881653-E178-4B30-9509-8F1A71321F7D}"/>
              </a:ext>
            </a:extLst>
          </p:cNvPr>
          <p:cNvSpPr/>
          <p:nvPr/>
        </p:nvSpPr>
        <p:spPr>
          <a:xfrm>
            <a:off x="990524" y="4242369"/>
            <a:ext cx="1010694" cy="483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CIRA, ARS</a:t>
            </a:r>
            <a:endParaRPr lang="en-US" sz="1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B7F079-0DBE-45B1-BD49-1E39F3E238E4}"/>
              </a:ext>
            </a:extLst>
          </p:cNvPr>
          <p:cNvSpPr/>
          <p:nvPr/>
        </p:nvSpPr>
        <p:spPr>
          <a:xfrm>
            <a:off x="930849" y="1196314"/>
            <a:ext cx="2465493" cy="36169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514DFA-2FB4-4DE1-AC07-57F4CC32B76C}"/>
              </a:ext>
            </a:extLst>
          </p:cNvPr>
          <p:cNvSpPr/>
          <p:nvPr/>
        </p:nvSpPr>
        <p:spPr>
          <a:xfrm>
            <a:off x="2119348" y="1307153"/>
            <a:ext cx="1175578" cy="5955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RTO/Control Measures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33FCD-CC31-467B-B2B7-1D2E5D3EEDE6}"/>
              </a:ext>
            </a:extLst>
          </p:cNvPr>
          <p:cNvSpPr/>
          <p:nvPr/>
        </p:nvSpPr>
        <p:spPr>
          <a:xfrm>
            <a:off x="7850090" y="4358052"/>
            <a:ext cx="801642" cy="406784"/>
          </a:xfrm>
          <a:prstGeom prst="roundRect">
            <a:avLst>
              <a:gd name="adj" fmla="val 15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CIRA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594B80-4592-4006-B0D9-17AC18FEE075}"/>
              </a:ext>
            </a:extLst>
          </p:cNvPr>
          <p:cNvSpPr/>
          <p:nvPr/>
        </p:nvSpPr>
        <p:spPr>
          <a:xfrm>
            <a:off x="7122695" y="1378537"/>
            <a:ext cx="968050" cy="52321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RTO/</a:t>
            </a:r>
            <a:r>
              <a:rPr lang="en-US" sz="1400" b="1" dirty="0" err="1">
                <a:solidFill>
                  <a:schemeClr val="bg1"/>
                </a:solidFill>
              </a:rPr>
              <a:t>Em+Protocol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15219D-DD8E-4FF4-82AA-CC786F2F73C9}"/>
              </a:ext>
            </a:extLst>
          </p:cNvPr>
          <p:cNvSpPr/>
          <p:nvPr/>
        </p:nvSpPr>
        <p:spPr>
          <a:xfrm>
            <a:off x="9466238" y="1357911"/>
            <a:ext cx="1149051" cy="56479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WRAP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4552A1-0188-41F5-AB60-786F2E177038}"/>
              </a:ext>
            </a:extLst>
          </p:cNvPr>
          <p:cNvSpPr/>
          <p:nvPr/>
        </p:nvSpPr>
        <p:spPr>
          <a:xfrm>
            <a:off x="1060824" y="1307153"/>
            <a:ext cx="1010695" cy="5847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Coord + Glidepath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7D147F6-72F2-454A-B48C-3211C143F980}"/>
              </a:ext>
            </a:extLst>
          </p:cNvPr>
          <p:cNvSpPr/>
          <p:nvPr/>
        </p:nvSpPr>
        <p:spPr>
          <a:xfrm>
            <a:off x="1144489" y="5079798"/>
            <a:ext cx="8785013" cy="1256704"/>
          </a:xfrm>
          <a:prstGeom prst="downArrow">
            <a:avLst>
              <a:gd name="adj1" fmla="val 672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Review, Coordination, Consultation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AC5F9-4DDF-4DE3-ADCC-D801CDDFAA3B}"/>
              </a:ext>
            </a:extLst>
          </p:cNvPr>
          <p:cNvSpPr/>
          <p:nvPr/>
        </p:nvSpPr>
        <p:spPr>
          <a:xfrm>
            <a:off x="2171053" y="4267213"/>
            <a:ext cx="1144498" cy="4447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Ramboll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A69DA96-D153-4364-862F-B967B89A430C}"/>
              </a:ext>
            </a:extLst>
          </p:cNvPr>
          <p:cNvSpPr/>
          <p:nvPr/>
        </p:nvSpPr>
        <p:spPr>
          <a:xfrm>
            <a:off x="7689113" y="3527266"/>
            <a:ext cx="1144498" cy="4447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Ramboll</a:t>
            </a:r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B6DD07C-B951-47AC-BD55-948E045B54D2}"/>
              </a:ext>
            </a:extLst>
          </p:cNvPr>
          <p:cNvSpPr/>
          <p:nvPr/>
        </p:nvSpPr>
        <p:spPr>
          <a:xfrm>
            <a:off x="8026194" y="4014324"/>
            <a:ext cx="399627" cy="2849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6C22E4-BF4E-426E-A4C5-0A55C99EC4E1}"/>
              </a:ext>
            </a:extLst>
          </p:cNvPr>
          <p:cNvSpPr txBox="1"/>
          <p:nvPr/>
        </p:nvSpPr>
        <p:spPr>
          <a:xfrm rot="16200000">
            <a:off x="-1252009" y="2822372"/>
            <a:ext cx="3571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Steps follow RHR and EPA Guidance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8A8F33-527F-4F31-8D65-10EEF4CD8535}"/>
              </a:ext>
            </a:extLst>
          </p:cNvPr>
          <p:cNvSpPr txBox="1"/>
          <p:nvPr/>
        </p:nvSpPr>
        <p:spPr>
          <a:xfrm>
            <a:off x="2447096" y="3571573"/>
            <a:ext cx="61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Q/d, </a:t>
            </a:r>
          </a:p>
          <a:p>
            <a:r>
              <a:rPr lang="en-US" sz="1600" dirty="0">
                <a:solidFill>
                  <a:schemeClr val="bg1"/>
                </a:solidFill>
              </a:rPr>
              <a:t>WEP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1A273-2710-4F79-BFEC-DD9E6F29365E}"/>
              </a:ext>
            </a:extLst>
          </p:cNvPr>
          <p:cNvSpPr txBox="1"/>
          <p:nvPr/>
        </p:nvSpPr>
        <p:spPr>
          <a:xfrm>
            <a:off x="486370" y="6349263"/>
            <a:ext cx="11742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*Original graphic from WESTAR Fall Meeting Nov 6, 2019; Roles Added for Coordination and Glidepath Subcommittee Call Nov 14, 2019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CFF912-C851-4C58-98DA-9ED83AE1A3DB}"/>
              </a:ext>
            </a:extLst>
          </p:cNvPr>
          <p:cNvSpPr/>
          <p:nvPr/>
        </p:nvSpPr>
        <p:spPr>
          <a:xfrm>
            <a:off x="8189670" y="1347758"/>
            <a:ext cx="1084958" cy="5847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RTO/Coord +Glidepath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40FE9F2-0F41-49D0-8348-23F49E4D152B}"/>
              </a:ext>
            </a:extLst>
          </p:cNvPr>
          <p:cNvSpPr/>
          <p:nvPr/>
        </p:nvSpPr>
        <p:spPr>
          <a:xfrm>
            <a:off x="4585750" y="5721120"/>
            <a:ext cx="1794424" cy="32217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0E1C44-5994-4AD1-B38F-EFA115967EA0}"/>
              </a:ext>
            </a:extLst>
          </p:cNvPr>
          <p:cNvSpPr txBox="1"/>
          <p:nvPr/>
        </p:nvSpPr>
        <p:spPr>
          <a:xfrm>
            <a:off x="4489499" y="5682802"/>
            <a:ext cx="19800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Coord + Glidepath </a:t>
            </a:r>
          </a:p>
        </p:txBody>
      </p:sp>
    </p:spTree>
    <p:extLst>
      <p:ext uri="{BB962C8B-B14F-4D97-AF65-F5344CB8AC3E}">
        <p14:creationId xmlns:p14="http://schemas.microsoft.com/office/powerpoint/2010/main" val="332088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9B8F25-AC2F-4754-9F31-75E4EF4B83C5}"/>
              </a:ext>
            </a:extLst>
          </p:cNvPr>
          <p:cNvSpPr/>
          <p:nvPr/>
        </p:nvSpPr>
        <p:spPr>
          <a:xfrm>
            <a:off x="10512163" y="4351994"/>
            <a:ext cx="89378" cy="570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3A78BF-A034-4A5C-9CB8-9B8A1883A2F8}"/>
              </a:ext>
            </a:extLst>
          </p:cNvPr>
          <p:cNvGrpSpPr/>
          <p:nvPr/>
        </p:nvGrpSpPr>
        <p:grpSpPr>
          <a:xfrm>
            <a:off x="414714" y="533593"/>
            <a:ext cx="6189401" cy="3263538"/>
            <a:chOff x="414714" y="533593"/>
            <a:chExt cx="6189401" cy="32635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71C868-218C-4FDD-B364-F25D17828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103" y="533593"/>
              <a:ext cx="5923012" cy="3263538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9842881-3349-415C-9043-1FAA3D90DA2B}"/>
                </a:ext>
              </a:extLst>
            </p:cNvPr>
            <p:cNvGrpSpPr/>
            <p:nvPr/>
          </p:nvGrpSpPr>
          <p:grpSpPr>
            <a:xfrm>
              <a:off x="414714" y="838772"/>
              <a:ext cx="5436068" cy="2725591"/>
              <a:chOff x="414714" y="838772"/>
              <a:chExt cx="5436068" cy="272559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9BCD4C0-D349-4148-827D-580875481B73}"/>
                  </a:ext>
                </a:extLst>
              </p:cNvPr>
              <p:cNvGrpSpPr/>
              <p:nvPr/>
            </p:nvGrpSpPr>
            <p:grpSpPr>
              <a:xfrm>
                <a:off x="414714" y="838772"/>
                <a:ext cx="792784" cy="2725591"/>
                <a:chOff x="1041496" y="1738694"/>
                <a:chExt cx="736028" cy="3722231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FCBC87-F431-470C-AD54-A338C2BFABB0}"/>
                    </a:ext>
                  </a:extLst>
                </p:cNvPr>
                <p:cNvSpPr txBox="1"/>
                <p:nvPr/>
              </p:nvSpPr>
              <p:spPr>
                <a:xfrm rot="16200000">
                  <a:off x="-72520" y="2937714"/>
                  <a:ext cx="2570923" cy="34289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Deciview</a:t>
                  </a:r>
                  <a:r>
                    <a:rPr lang="en-US" dirty="0"/>
                    <a:t>, dv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439EF24-51F3-4F24-89F2-A5B63F0D7937}"/>
                    </a:ext>
                  </a:extLst>
                </p:cNvPr>
                <p:cNvSpPr txBox="1"/>
                <p:nvPr/>
              </p:nvSpPr>
              <p:spPr>
                <a:xfrm>
                  <a:off x="1251200" y="1738694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10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281F8A0-901F-4371-929C-15A9134D0DA3}"/>
                    </a:ext>
                  </a:extLst>
                </p:cNvPr>
                <p:cNvSpPr txBox="1"/>
                <p:nvPr/>
              </p:nvSpPr>
              <p:spPr>
                <a:xfrm>
                  <a:off x="1327142" y="2382829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8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39579A-2276-429C-B7D1-0477A199BB7E}"/>
                    </a:ext>
                  </a:extLst>
                </p:cNvPr>
                <p:cNvSpPr txBox="1"/>
                <p:nvPr/>
              </p:nvSpPr>
              <p:spPr>
                <a:xfrm>
                  <a:off x="1347358" y="3046592"/>
                  <a:ext cx="43016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6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204AD53-B525-4936-9BEC-C2B56C859F03}"/>
                    </a:ext>
                  </a:extLst>
                </p:cNvPr>
                <p:cNvSpPr txBox="1"/>
                <p:nvPr/>
              </p:nvSpPr>
              <p:spPr>
                <a:xfrm>
                  <a:off x="1333159" y="4446008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EB7A904-F139-432E-A803-2E358532739B}"/>
                    </a:ext>
                  </a:extLst>
                </p:cNvPr>
                <p:cNvSpPr txBox="1"/>
                <p:nvPr/>
              </p:nvSpPr>
              <p:spPr>
                <a:xfrm>
                  <a:off x="1333158" y="5091593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702C431-41DE-4EAA-9304-E8DECE44C4F5}"/>
                    </a:ext>
                  </a:extLst>
                </p:cNvPr>
                <p:cNvSpPr txBox="1"/>
                <p:nvPr/>
              </p:nvSpPr>
              <p:spPr>
                <a:xfrm>
                  <a:off x="1315496" y="3717836"/>
                  <a:ext cx="29060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94BC08-27F3-40EA-8DD7-1DA3FDB5EC6B}"/>
                  </a:ext>
                </a:extLst>
              </p:cNvPr>
              <p:cNvSpPr txBox="1"/>
              <p:nvPr/>
            </p:nvSpPr>
            <p:spPr>
              <a:xfrm>
                <a:off x="977501" y="1027243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8.3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46F27B-9326-45B7-880E-3993BA69BF31}"/>
                  </a:ext>
                </a:extLst>
              </p:cNvPr>
              <p:cNvSpPr txBox="1"/>
              <p:nvPr/>
            </p:nvSpPr>
            <p:spPr>
              <a:xfrm>
                <a:off x="1859168" y="1172569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7.4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D60777-8469-4D99-A5F0-8784754387E1}"/>
                  </a:ext>
                </a:extLst>
              </p:cNvPr>
              <p:cNvSpPr/>
              <p:nvPr/>
            </p:nvSpPr>
            <p:spPr>
              <a:xfrm>
                <a:off x="5548274" y="921273"/>
                <a:ext cx="302508" cy="2558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3D8D4D2-128C-4B8F-A2D8-EEEBEE77D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9429" y="1590026"/>
                <a:ext cx="30250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346B56F-5BFB-40DA-819B-05D31ADCA107}"/>
                  </a:ext>
                </a:extLst>
              </p:cNvPr>
              <p:cNvSpPr/>
              <p:nvPr/>
            </p:nvSpPr>
            <p:spPr>
              <a:xfrm>
                <a:off x="813984" y="2100077"/>
                <a:ext cx="163517" cy="2855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9295D3-00AD-4504-86C4-592C3F3699DB}"/>
                  </a:ext>
                </a:extLst>
              </p:cNvPr>
              <p:cNvSpPr/>
              <p:nvPr/>
            </p:nvSpPr>
            <p:spPr>
              <a:xfrm>
                <a:off x="813984" y="2558434"/>
                <a:ext cx="163517" cy="69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0E9FF8-CC34-4283-99A9-F305AF642DD9}"/>
                </a:ext>
              </a:extLst>
            </p:cNvPr>
            <p:cNvSpPr/>
            <p:nvPr/>
          </p:nvSpPr>
          <p:spPr>
            <a:xfrm>
              <a:off x="640589" y="551564"/>
              <a:ext cx="54920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Regional Haze Glide Path to 2064 for most impaired days</a:t>
              </a:r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CC0F25-2A9A-438D-A233-AE1B7A791C9F}"/>
                </a:ext>
              </a:extLst>
            </p:cNvPr>
            <p:cNvSpPr/>
            <p:nvPr/>
          </p:nvSpPr>
          <p:spPr>
            <a:xfrm>
              <a:off x="2159091" y="941106"/>
              <a:ext cx="2684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Yellowstone National Park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0BD2D1-B7CC-4081-8350-7263AE06A8E0}"/>
              </a:ext>
            </a:extLst>
          </p:cNvPr>
          <p:cNvGrpSpPr/>
          <p:nvPr/>
        </p:nvGrpSpPr>
        <p:grpSpPr>
          <a:xfrm>
            <a:off x="5779883" y="1132774"/>
            <a:ext cx="3577348" cy="1064190"/>
            <a:chOff x="5779883" y="1132774"/>
            <a:chExt cx="3577348" cy="106419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D9F324-A3C1-4CC4-B701-FDFC9CB5CF5B}"/>
                </a:ext>
              </a:extLst>
            </p:cNvPr>
            <p:cNvCxnSpPr>
              <a:cxnSpLocks/>
            </p:cNvCxnSpPr>
            <p:nvPr/>
          </p:nvCxnSpPr>
          <p:spPr>
            <a:xfrm>
              <a:off x="5779884" y="1667157"/>
              <a:ext cx="414355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DC78537-7D97-47CE-8C95-D57819762971}"/>
                </a:ext>
              </a:extLst>
            </p:cNvPr>
            <p:cNvCxnSpPr>
              <a:cxnSpLocks/>
            </p:cNvCxnSpPr>
            <p:nvPr/>
          </p:nvCxnSpPr>
          <p:spPr>
            <a:xfrm>
              <a:off x="5779883" y="1357319"/>
              <a:ext cx="414355" cy="0"/>
            </a:xfrm>
            <a:prstGeom prst="line">
              <a:avLst/>
            </a:prstGeom>
            <a:ln w="381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AF8FCA-4F5F-4491-B0CE-102233E04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2417" y="1997100"/>
              <a:ext cx="454695" cy="16078"/>
            </a:xfrm>
            <a:prstGeom prst="line">
              <a:avLst/>
            </a:prstGeom>
            <a:ln w="38100">
              <a:solidFill>
                <a:srgbClr val="51D24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086735-C9F3-4BA5-8677-26C9AC78AB40}"/>
                </a:ext>
              </a:extLst>
            </p:cNvPr>
            <p:cNvSpPr txBox="1"/>
            <p:nvPr/>
          </p:nvSpPr>
          <p:spPr>
            <a:xfrm>
              <a:off x="6217402" y="1486214"/>
              <a:ext cx="2028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2014-2018 5 </a:t>
              </a:r>
              <a:r>
                <a:rPr lang="en-US" dirty="0" err="1"/>
                <a:t>yr</a:t>
              </a:r>
              <a:r>
                <a:rPr lang="en-US" dirty="0"/>
                <a:t> </a:t>
              </a:r>
              <a:r>
                <a:rPr lang="en-US" dirty="0" err="1"/>
                <a:t>ave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4C5B31-6A39-48DF-95C3-7C28E8F77EC0}"/>
                </a:ext>
              </a:extLst>
            </p:cNvPr>
            <p:cNvSpPr txBox="1"/>
            <p:nvPr/>
          </p:nvSpPr>
          <p:spPr>
            <a:xfrm>
              <a:off x="6277050" y="1132774"/>
              <a:ext cx="20284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2000-2004 5 </a:t>
              </a:r>
              <a:r>
                <a:rPr lang="en-US" dirty="0" err="1"/>
                <a:t>yr</a:t>
              </a:r>
              <a:r>
                <a:rPr lang="en-US" dirty="0"/>
                <a:t> </a:t>
              </a:r>
              <a:r>
                <a:rPr lang="en-US" dirty="0" err="1"/>
                <a:t>ave</a:t>
              </a:r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E8D13F-3476-4E77-933A-FB94AE87C15A}"/>
                </a:ext>
              </a:extLst>
            </p:cNvPr>
            <p:cNvSpPr/>
            <p:nvPr/>
          </p:nvSpPr>
          <p:spPr>
            <a:xfrm>
              <a:off x="6277050" y="1827632"/>
              <a:ext cx="30801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EPA Uniform Rate of Progress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2FC11D-AF5F-47F7-9AC2-CC71EC39566B}"/>
              </a:ext>
            </a:extLst>
          </p:cNvPr>
          <p:cNvGrpSpPr/>
          <p:nvPr/>
        </p:nvGrpSpPr>
        <p:grpSpPr>
          <a:xfrm>
            <a:off x="5636552" y="3429001"/>
            <a:ext cx="6095770" cy="3129664"/>
            <a:chOff x="414715" y="3867704"/>
            <a:chExt cx="5267440" cy="282846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FD2A322-BF58-401B-80E5-0059B41B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715" y="3867704"/>
              <a:ext cx="5267440" cy="282846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C92596-7A52-4B83-AC54-563E6D896D09}"/>
                </a:ext>
              </a:extLst>
            </p:cNvPr>
            <p:cNvSpPr/>
            <p:nvPr/>
          </p:nvSpPr>
          <p:spPr>
            <a:xfrm>
              <a:off x="4441371" y="4922635"/>
              <a:ext cx="68752" cy="52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248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E51E6A92-E720-4512-96B5-9A7ACEF95224}"/>
              </a:ext>
            </a:extLst>
          </p:cNvPr>
          <p:cNvSpPr txBox="1">
            <a:spLocks/>
          </p:cNvSpPr>
          <p:nvPr/>
        </p:nvSpPr>
        <p:spPr>
          <a:xfrm>
            <a:off x="536208" y="206503"/>
            <a:ext cx="10890405" cy="885392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CAMx</a:t>
            </a:r>
            <a:r>
              <a:rPr lang="en-US" alt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(Raw Model Data): </a:t>
            </a:r>
            <a:r>
              <a:rPr lang="en-US" alt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2014v2 Actual, Baseline, and 2028 Visibility Progress compared to EPA Uniform Rate of Progress Glidepath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4260AE07-AF16-4A5D-A7FB-0AF3C4B2D4A7}"/>
              </a:ext>
            </a:extLst>
          </p:cNvPr>
          <p:cNvGrpSpPr/>
          <p:nvPr/>
        </p:nvGrpSpPr>
        <p:grpSpPr>
          <a:xfrm>
            <a:off x="1028275" y="1361846"/>
            <a:ext cx="10992200" cy="4889912"/>
            <a:chOff x="1617872" y="1563075"/>
            <a:chExt cx="10992200" cy="4889912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3F88BC95-59BD-4007-9DD6-7CABDDB0F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347" y="1748231"/>
              <a:ext cx="7747437" cy="449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D355FA-C2FC-4481-9847-B2725537A399}"/>
                </a:ext>
              </a:extLst>
            </p:cNvPr>
            <p:cNvGrpSpPr/>
            <p:nvPr/>
          </p:nvGrpSpPr>
          <p:grpSpPr>
            <a:xfrm>
              <a:off x="1617872" y="1563075"/>
              <a:ext cx="9524010" cy="4513338"/>
              <a:chOff x="1716214" y="1723513"/>
              <a:chExt cx="9524010" cy="451333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30697-1E36-402A-B0C9-AC0AB25ECA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978" y="1723513"/>
                <a:ext cx="6165795" cy="6075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Regional Haze Glide Path to 2064 for most impaired days, compared to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CAMx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Raw Model Data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5CD1EA99-2F5A-43C9-AC83-ED39129B50A3}"/>
                  </a:ext>
                </a:extLst>
              </p:cNvPr>
              <p:cNvSpPr txBox="1"/>
              <p:nvPr/>
            </p:nvSpPr>
            <p:spPr>
              <a:xfrm>
                <a:off x="4097798" y="2426799"/>
                <a:ext cx="2758333" cy="3268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Yellowstone National Park</a:t>
                </a:r>
                <a:endPara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0BD3A9-6180-4436-B071-6FCE0BC09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096" y="2505279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05AFD7-5992-48C9-B8ED-D658391E777A}"/>
                  </a:ext>
                </a:extLst>
              </p:cNvPr>
              <p:cNvSpPr txBox="1"/>
              <p:nvPr/>
            </p:nvSpPr>
            <p:spPr>
              <a:xfrm rot="16200000">
                <a:off x="1217051" y="3887795"/>
                <a:ext cx="136765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Deciview</a:t>
                </a:r>
                <a:r>
                  <a:rPr lang="en-US" dirty="0"/>
                  <a:t>, dv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8EA27-4FF9-47FA-B3E3-09773C0488AC}"/>
                  </a:ext>
                </a:extLst>
              </p:cNvPr>
              <p:cNvSpPr txBox="1"/>
              <p:nvPr/>
            </p:nvSpPr>
            <p:spPr>
              <a:xfrm>
                <a:off x="1939139" y="2100361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D23223-2A77-4B40-91FF-F86D048FBF09}"/>
                  </a:ext>
                </a:extLst>
              </p:cNvPr>
              <p:cNvSpPr txBox="1"/>
              <p:nvPr/>
            </p:nvSpPr>
            <p:spPr>
              <a:xfrm>
                <a:off x="2015081" y="2744496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CEBAD2-8A0E-4B43-96ED-D424041BE14C}"/>
                  </a:ext>
                </a:extLst>
              </p:cNvPr>
              <p:cNvSpPr txBox="1"/>
              <p:nvPr/>
            </p:nvSpPr>
            <p:spPr>
              <a:xfrm>
                <a:off x="2035646" y="3548656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131943-7FDD-4FB0-8AF6-064C93B7E7AA}"/>
                  </a:ext>
                </a:extLst>
              </p:cNvPr>
              <p:cNvSpPr txBox="1"/>
              <p:nvPr/>
            </p:nvSpPr>
            <p:spPr>
              <a:xfrm>
                <a:off x="2003435" y="5096131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079ADD-F98B-48AF-AC89-AAB9885EE21E}"/>
                  </a:ext>
                </a:extLst>
              </p:cNvPr>
              <p:cNvSpPr/>
              <p:nvPr/>
            </p:nvSpPr>
            <p:spPr>
              <a:xfrm>
                <a:off x="2103780" y="3831482"/>
                <a:ext cx="145133" cy="12134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D28CDF-350A-4098-8C41-0FD62376C612}"/>
                  </a:ext>
                </a:extLst>
              </p:cNvPr>
              <p:cNvSpPr txBox="1"/>
              <p:nvPr/>
            </p:nvSpPr>
            <p:spPr>
              <a:xfrm>
                <a:off x="1993445" y="5867519"/>
                <a:ext cx="43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11FBF8-8CA7-49CC-AFE1-A05E471C1B38}"/>
                  </a:ext>
                </a:extLst>
              </p:cNvPr>
              <p:cNvSpPr/>
              <p:nvPr/>
            </p:nvSpPr>
            <p:spPr>
              <a:xfrm>
                <a:off x="8694683" y="2208828"/>
                <a:ext cx="430166" cy="40280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149913-47F7-47B9-AC59-BF55439CA1B7}"/>
                  </a:ext>
                </a:extLst>
              </p:cNvPr>
              <p:cNvSpPr/>
              <p:nvPr/>
            </p:nvSpPr>
            <p:spPr>
              <a:xfrm>
                <a:off x="8141718" y="1790418"/>
                <a:ext cx="983131" cy="3663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34CE4BD-2C22-4F54-8C29-6DFA04C0F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266" y="2618940"/>
                <a:ext cx="414355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C80EC8-9E37-4E3C-94AA-5341BF855FEC}"/>
                  </a:ext>
                </a:extLst>
              </p:cNvPr>
              <p:cNvSpPr txBox="1"/>
              <p:nvPr/>
            </p:nvSpPr>
            <p:spPr>
              <a:xfrm>
                <a:off x="9211784" y="2479247"/>
                <a:ext cx="2028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2014-2018 5 </a:t>
                </a:r>
                <a:r>
                  <a:rPr lang="en-US" dirty="0" err="1"/>
                  <a:t>yr</a:t>
                </a:r>
                <a:r>
                  <a:rPr lang="en-US" dirty="0"/>
                  <a:t> </a:t>
                </a:r>
                <a:r>
                  <a:rPr lang="en-US" dirty="0" err="1"/>
                  <a:t>ave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95AACA-7F0F-4965-85A0-CB84C9441F16}"/>
                  </a:ext>
                </a:extLst>
              </p:cNvPr>
              <p:cNvSpPr txBox="1"/>
              <p:nvPr/>
            </p:nvSpPr>
            <p:spPr>
              <a:xfrm>
                <a:off x="8676536" y="2129669"/>
                <a:ext cx="25592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2000-2004 5 </a:t>
                </a:r>
                <a:r>
                  <a:rPr lang="en-US" dirty="0" err="1"/>
                  <a:t>yr</a:t>
                </a:r>
                <a:r>
                  <a:rPr lang="en-US" dirty="0"/>
                  <a:t> </a:t>
                </a:r>
                <a:r>
                  <a:rPr lang="en-US" dirty="0" err="1"/>
                  <a:t>ave</a:t>
                </a:r>
                <a:endParaRPr lang="en-US" dirty="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F1EA812-29DD-470A-B4C5-005FC9F76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265" y="2309102"/>
                <a:ext cx="414355" cy="0"/>
              </a:xfrm>
              <a:prstGeom prst="line">
                <a:avLst/>
              </a:prstGeom>
              <a:ln w="38100">
                <a:solidFill>
                  <a:srgbClr val="66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26B358-6C8B-464D-B3B0-EDE81A6954AF}"/>
                  </a:ext>
                </a:extLst>
              </p:cNvPr>
              <p:cNvSpPr txBox="1"/>
              <p:nvPr/>
            </p:nvSpPr>
            <p:spPr>
              <a:xfrm>
                <a:off x="2021487" y="4372213"/>
                <a:ext cx="290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D2D290-49C4-49CA-B796-30B69B19450E}"/>
                </a:ext>
              </a:extLst>
            </p:cNvPr>
            <p:cNvSpPr txBox="1"/>
            <p:nvPr/>
          </p:nvSpPr>
          <p:spPr>
            <a:xfrm>
              <a:off x="9209013" y="3606054"/>
              <a:ext cx="3401059" cy="28469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u="sng" dirty="0" err="1"/>
                <a:t>CAMx</a:t>
              </a:r>
              <a:r>
                <a:rPr lang="en-US" u="sng" dirty="0"/>
                <a:t> Modeling 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A2) 2014v2 Actual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B)   Baseline 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C1) 2028 OTB w 2014v2 Fires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C2) 2028 OTB w Baseline Fires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C3) 2028 Controls w Baseline Fires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C4) 2028 OTB + Wildfire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C5) 2028 OTB + Prescribed Fire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D01C40E-81B7-46CD-A593-FB91BFCB9FC4}"/>
              </a:ext>
            </a:extLst>
          </p:cNvPr>
          <p:cNvSpPr txBox="1"/>
          <p:nvPr/>
        </p:nvSpPr>
        <p:spPr>
          <a:xfrm>
            <a:off x="8361114" y="1397067"/>
            <a:ext cx="2379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</a:t>
            </a:r>
            <a:r>
              <a:rPr lang="en-US" u="sng" dirty="0"/>
              <a:t>IMPROVE monitoring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790B3B0-6F5D-4535-A48D-FE0F8C2F7236}"/>
                  </a:ext>
                </a:extLst>
              </p14:cNvPr>
              <p14:cNvContentPartPr/>
              <p14:nvPr/>
            </p14:nvContentPartPr>
            <p14:xfrm>
              <a:off x="2200142" y="2676030"/>
              <a:ext cx="491760" cy="1404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790B3B0-6F5D-4535-A48D-FE0F8C2F72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2142" y="2640030"/>
                <a:ext cx="5274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A3757FD-535C-41A5-B5CE-1F564CF133AA}"/>
                  </a:ext>
                </a:extLst>
              </p14:cNvPr>
              <p14:cNvContentPartPr/>
              <p14:nvPr/>
            </p14:nvContentPartPr>
            <p14:xfrm>
              <a:off x="3793502" y="3106590"/>
              <a:ext cx="489600" cy="1609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A3757FD-535C-41A5-B5CE-1F564CF133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75862" y="3070950"/>
                <a:ext cx="5252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8119027-99D9-4806-9396-AECD0843C93F}"/>
                  </a:ext>
                </a:extLst>
              </p14:cNvPr>
              <p14:cNvContentPartPr/>
              <p14:nvPr/>
            </p14:nvContentPartPr>
            <p14:xfrm>
              <a:off x="4501651" y="3318941"/>
              <a:ext cx="615049" cy="198999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8119027-99D9-4806-9396-AECD0843C9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84016" y="3282890"/>
                <a:ext cx="650678" cy="270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77F5F71-D32F-4A4C-BCC1-B5C4E442259E}"/>
                  </a:ext>
                </a:extLst>
              </p14:cNvPr>
              <p14:cNvContentPartPr/>
              <p14:nvPr/>
            </p14:nvContentPartPr>
            <p14:xfrm>
              <a:off x="5268782" y="3574590"/>
              <a:ext cx="556920" cy="185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77F5F71-D32F-4A4C-BCC1-B5C4E44225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51142" y="3538950"/>
                <a:ext cx="5925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83876DE-6C1C-4CEE-A06C-4EC0DCAF9B4F}"/>
                  </a:ext>
                </a:extLst>
              </p14:cNvPr>
              <p14:cNvContentPartPr/>
              <p14:nvPr/>
            </p14:nvContentPartPr>
            <p14:xfrm>
              <a:off x="6044582" y="3817590"/>
              <a:ext cx="486720" cy="172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83876DE-6C1C-4CEE-A06C-4EC0DCAF9B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26942" y="3781590"/>
                <a:ext cx="5223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B92D8C7-6AC4-410C-8364-7E93745D88A4}"/>
                  </a:ext>
                </a:extLst>
              </p14:cNvPr>
              <p14:cNvContentPartPr/>
              <p14:nvPr/>
            </p14:nvContentPartPr>
            <p14:xfrm>
              <a:off x="6743342" y="4000110"/>
              <a:ext cx="416520" cy="1544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B92D8C7-6AC4-410C-8364-7E93745D88A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25702" y="3964470"/>
                <a:ext cx="4521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7C68EDB-35B8-4765-8CDA-BA5614292891}"/>
                  </a:ext>
                </a:extLst>
              </p14:cNvPr>
              <p14:cNvContentPartPr/>
              <p14:nvPr/>
            </p14:nvContentPartPr>
            <p14:xfrm>
              <a:off x="7299542" y="4143390"/>
              <a:ext cx="391680" cy="1436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7C68EDB-35B8-4765-8CDA-BA56142928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81542" y="4107750"/>
                <a:ext cx="4273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486E6F6-61A5-40EB-8C3A-7AA3D3C78E92}"/>
                  </a:ext>
                </a:extLst>
              </p14:cNvPr>
              <p14:cNvContentPartPr/>
              <p14:nvPr/>
            </p14:nvContentPartPr>
            <p14:xfrm>
              <a:off x="1697582" y="2661990"/>
              <a:ext cx="2160" cy="39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486E6F6-61A5-40EB-8C3A-7AA3D3C78E9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79582" y="2625990"/>
                <a:ext cx="378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14B0813F-49FB-4DE4-A91E-A14D2E44B008}"/>
                  </a:ext>
                </a:extLst>
              </p14:cNvPr>
              <p14:cNvContentPartPr/>
              <p14:nvPr/>
            </p14:nvContentPartPr>
            <p14:xfrm>
              <a:off x="2834102" y="2849910"/>
              <a:ext cx="765720" cy="225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14B0813F-49FB-4DE4-A91E-A14D2E44B0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19702" y="2821470"/>
                <a:ext cx="793800" cy="282240"/>
              </a:xfrm>
              <a:prstGeom prst="rect">
                <a:avLst/>
              </a:prstGeom>
            </p:spPr>
          </p:pic>
        </mc:Fallback>
      </mc:AlternateContent>
      <p:sp>
        <p:nvSpPr>
          <p:cNvPr id="222" name="TextBox 221">
            <a:extLst>
              <a:ext uri="{FF2B5EF4-FFF2-40B4-BE49-F238E27FC236}">
                <a16:creationId xmlns:a16="http://schemas.microsoft.com/office/drawing/2014/main" id="{B6EB2927-1FDC-406D-A62D-F4C1180E63DA}"/>
              </a:ext>
            </a:extLst>
          </p:cNvPr>
          <p:cNvSpPr txBox="1"/>
          <p:nvPr/>
        </p:nvSpPr>
        <p:spPr>
          <a:xfrm>
            <a:off x="1733756" y="226093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8.3</a:t>
            </a:r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B1A1EFF-AB36-4E72-9421-7370D8E848B8}"/>
              </a:ext>
            </a:extLst>
          </p:cNvPr>
          <p:cNvCxnSpPr>
            <a:cxnSpLocks/>
          </p:cNvCxnSpPr>
          <p:nvPr/>
        </p:nvCxnSpPr>
        <p:spPr>
          <a:xfrm>
            <a:off x="2978519" y="2949884"/>
            <a:ext cx="407015" cy="519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Star: 5 Points 232">
            <a:extLst>
              <a:ext uri="{FF2B5EF4-FFF2-40B4-BE49-F238E27FC236}">
                <a16:creationId xmlns:a16="http://schemas.microsoft.com/office/drawing/2014/main" id="{7262950E-4A3D-4CCB-B296-A0A805868258}"/>
              </a:ext>
            </a:extLst>
          </p:cNvPr>
          <p:cNvSpPr/>
          <p:nvPr/>
        </p:nvSpPr>
        <p:spPr>
          <a:xfrm rot="10800000">
            <a:off x="8150645" y="2479039"/>
            <a:ext cx="266223" cy="233441"/>
          </a:xfrm>
          <a:prstGeom prst="star5">
            <a:avLst>
              <a:gd name="adj" fmla="val 15747"/>
              <a:gd name="hf" fmla="val 105146"/>
              <a:gd name="vf" fmla="val 110557"/>
            </a:avLst>
          </a:prstGeom>
          <a:solidFill>
            <a:srgbClr val="51D24E"/>
          </a:solidFill>
          <a:ln>
            <a:solidFill>
              <a:srgbClr val="51D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34" name="Star: 5 Points 233">
            <a:extLst>
              <a:ext uri="{FF2B5EF4-FFF2-40B4-BE49-F238E27FC236}">
                <a16:creationId xmlns:a16="http://schemas.microsoft.com/office/drawing/2014/main" id="{68E4A567-E535-4D38-B24B-7CCC7CF695C4}"/>
              </a:ext>
            </a:extLst>
          </p:cNvPr>
          <p:cNvSpPr/>
          <p:nvPr/>
        </p:nvSpPr>
        <p:spPr>
          <a:xfrm>
            <a:off x="7545815" y="4069105"/>
            <a:ext cx="306720" cy="358526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51D24E"/>
          </a:solidFill>
          <a:ln>
            <a:solidFill>
              <a:srgbClr val="51D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28FA2091-C869-4EAE-AAF9-1143A82E95BC}"/>
              </a:ext>
            </a:extLst>
          </p:cNvPr>
          <p:cNvSpPr/>
          <p:nvPr/>
        </p:nvSpPr>
        <p:spPr>
          <a:xfrm>
            <a:off x="7825678" y="1843486"/>
            <a:ext cx="218260" cy="3952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316DF8B-D151-45AA-970A-EE8B6F9C02C7}"/>
              </a:ext>
            </a:extLst>
          </p:cNvPr>
          <p:cNvSpPr txBox="1"/>
          <p:nvPr/>
        </p:nvSpPr>
        <p:spPr>
          <a:xfrm>
            <a:off x="7430027" y="3726865"/>
            <a:ext cx="47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4.0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3B3FA72-43C3-4A90-8338-A4507A5A2F30}"/>
              </a:ext>
            </a:extLst>
          </p:cNvPr>
          <p:cNvSpPr/>
          <p:nvPr/>
        </p:nvSpPr>
        <p:spPr>
          <a:xfrm>
            <a:off x="1858098" y="3403590"/>
            <a:ext cx="133797" cy="1060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7C63EFAE-60B6-49AC-A0F8-90538011BB75}"/>
              </a:ext>
            </a:extLst>
          </p:cNvPr>
          <p:cNvSpPr txBox="1"/>
          <p:nvPr/>
        </p:nvSpPr>
        <p:spPr>
          <a:xfrm>
            <a:off x="2147323" y="4277696"/>
            <a:ext cx="429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Hypothetical values, not model results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2AC4CFE-3ACF-4557-A4AD-177DFE91FF19}"/>
                  </a:ext>
                </a:extLst>
              </p14:cNvPr>
              <p14:cNvContentPartPr/>
              <p14:nvPr/>
            </p14:nvContentPartPr>
            <p14:xfrm>
              <a:off x="2718675" y="3709408"/>
              <a:ext cx="231960" cy="533001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2AC4CFE-3ACF-4557-A4AD-177DFE91FF1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09642" y="3700405"/>
                <a:ext cx="249664" cy="55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DC1350FC-08FC-48A9-AAB1-E44FA5C08BE9}"/>
                  </a:ext>
                </a:extLst>
              </p14:cNvPr>
              <p14:cNvContentPartPr/>
              <p14:nvPr/>
            </p14:nvContentPartPr>
            <p14:xfrm>
              <a:off x="2854501" y="3524425"/>
              <a:ext cx="190080" cy="1728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DC1350FC-08FC-48A9-AAB1-E44FA5C08BE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45501" y="3515406"/>
                <a:ext cx="207720" cy="190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DBF35F35-F006-449F-8B84-39A035148748}"/>
                  </a:ext>
                </a:extLst>
              </p14:cNvPr>
              <p14:cNvContentPartPr/>
              <p14:nvPr/>
            </p14:nvContentPartPr>
            <p14:xfrm>
              <a:off x="4117058" y="3963038"/>
              <a:ext cx="131760" cy="3027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DBF35F35-F006-449F-8B84-39A03514874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08033" y="3954038"/>
                <a:ext cx="149448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AF561469-874E-4DF9-BDDC-5D0820231DE2}"/>
                  </a:ext>
                </a:extLst>
              </p14:cNvPr>
              <p14:cNvContentPartPr/>
              <p14:nvPr/>
            </p14:nvContentPartPr>
            <p14:xfrm>
              <a:off x="4135527" y="3744573"/>
              <a:ext cx="190080" cy="1728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AF561469-874E-4DF9-BDDC-5D0820231DE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26527" y="3735554"/>
                <a:ext cx="207720" cy="190477"/>
              </a:xfrm>
              <a:prstGeom prst="rect">
                <a:avLst/>
              </a:prstGeom>
            </p:spPr>
          </p:pic>
        </mc:Fallback>
      </mc:AlternateContent>
      <p:sp>
        <p:nvSpPr>
          <p:cNvPr id="232" name="Rectangle 231">
            <a:extLst>
              <a:ext uri="{FF2B5EF4-FFF2-40B4-BE49-F238E27FC236}">
                <a16:creationId xmlns:a16="http://schemas.microsoft.com/office/drawing/2014/main" id="{99C9B36E-CF42-4CC0-B56E-60D2FD1DEF4F}"/>
              </a:ext>
            </a:extLst>
          </p:cNvPr>
          <p:cNvSpPr/>
          <p:nvPr/>
        </p:nvSpPr>
        <p:spPr>
          <a:xfrm>
            <a:off x="8591500" y="2449906"/>
            <a:ext cx="30801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2064 EPA Natural Conditions</a:t>
            </a:r>
          </a:p>
          <a:p>
            <a:endParaRPr lang="en-US" sz="500" dirty="0"/>
          </a:p>
          <a:p>
            <a:endParaRPr lang="en-US" sz="400" dirty="0"/>
          </a:p>
          <a:p>
            <a:r>
              <a:rPr lang="en-US" dirty="0"/>
              <a:t>EPA Uniform Rate of Progress</a:t>
            </a:r>
          </a:p>
        </p:txBody>
      </p:sp>
      <p:sp>
        <p:nvSpPr>
          <p:cNvPr id="103" name="Cloud 102">
            <a:extLst>
              <a:ext uri="{FF2B5EF4-FFF2-40B4-BE49-F238E27FC236}">
                <a16:creationId xmlns:a16="http://schemas.microsoft.com/office/drawing/2014/main" id="{580F4513-A7B2-418C-B934-372FB5683FBC}"/>
              </a:ext>
            </a:extLst>
          </p:cNvPr>
          <p:cNvSpPr/>
          <p:nvPr/>
        </p:nvSpPr>
        <p:spPr>
          <a:xfrm>
            <a:off x="4140129" y="2906343"/>
            <a:ext cx="372815" cy="178433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loud 103">
            <a:extLst>
              <a:ext uri="{FF2B5EF4-FFF2-40B4-BE49-F238E27FC236}">
                <a16:creationId xmlns:a16="http://schemas.microsoft.com/office/drawing/2014/main" id="{EE05D206-E235-4508-AA22-C1A9B2B40A50}"/>
              </a:ext>
            </a:extLst>
          </p:cNvPr>
          <p:cNvSpPr/>
          <p:nvPr/>
        </p:nvSpPr>
        <p:spPr>
          <a:xfrm>
            <a:off x="8174706" y="5579693"/>
            <a:ext cx="372815" cy="178433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loud 137">
            <a:extLst>
              <a:ext uri="{FF2B5EF4-FFF2-40B4-BE49-F238E27FC236}">
                <a16:creationId xmlns:a16="http://schemas.microsoft.com/office/drawing/2014/main" id="{813440A4-BA24-4954-937D-C4C2B8B16A69}"/>
              </a:ext>
            </a:extLst>
          </p:cNvPr>
          <p:cNvSpPr/>
          <p:nvPr/>
        </p:nvSpPr>
        <p:spPr>
          <a:xfrm>
            <a:off x="8190479" y="5937697"/>
            <a:ext cx="372815" cy="17843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Cloud 138">
            <a:extLst>
              <a:ext uri="{FF2B5EF4-FFF2-40B4-BE49-F238E27FC236}">
                <a16:creationId xmlns:a16="http://schemas.microsoft.com/office/drawing/2014/main" id="{6EAD73C8-4705-49AB-A5FD-E1D62D8482A7}"/>
              </a:ext>
            </a:extLst>
          </p:cNvPr>
          <p:cNvSpPr/>
          <p:nvPr/>
        </p:nvSpPr>
        <p:spPr>
          <a:xfrm>
            <a:off x="4134999" y="3163649"/>
            <a:ext cx="372815" cy="17843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796D95E-96DF-41B6-8131-19911A518153}"/>
              </a:ext>
            </a:extLst>
          </p:cNvPr>
          <p:cNvSpPr/>
          <p:nvPr/>
        </p:nvSpPr>
        <p:spPr>
          <a:xfrm>
            <a:off x="8200432" y="4279225"/>
            <a:ext cx="310917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4E4DBE4-4703-451B-B05A-B20EF7E95B62}"/>
              </a:ext>
            </a:extLst>
          </p:cNvPr>
          <p:cNvSpPr/>
          <p:nvPr/>
        </p:nvSpPr>
        <p:spPr>
          <a:xfrm>
            <a:off x="2997157" y="3204750"/>
            <a:ext cx="375974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AF7DE19C-376E-4E49-AC64-354D2CE20B2D}"/>
              </a:ext>
            </a:extLst>
          </p:cNvPr>
          <p:cNvSpPr/>
          <p:nvPr/>
        </p:nvSpPr>
        <p:spPr>
          <a:xfrm>
            <a:off x="3017849" y="2996935"/>
            <a:ext cx="134991" cy="151116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E49AAC-D572-44E6-A584-85A16B704403}"/>
                  </a:ext>
                </a:extLst>
              </p14:cNvPr>
              <p14:cNvContentPartPr/>
              <p14:nvPr/>
            </p14:nvContentPartPr>
            <p14:xfrm>
              <a:off x="2922440" y="3008907"/>
              <a:ext cx="2520" cy="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E49AAC-D572-44E6-A584-85A16B70440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59440" y="2631267"/>
                <a:ext cx="128160" cy="760320"/>
              </a:xfrm>
              <a:prstGeom prst="rect">
                <a:avLst/>
              </a:prstGeom>
            </p:spPr>
          </p:pic>
        </mc:Fallback>
      </mc:AlternateContent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DBEA2F06-5574-4234-AEC3-6BF8CE4E9809}"/>
              </a:ext>
            </a:extLst>
          </p:cNvPr>
          <p:cNvSpPr/>
          <p:nvPr/>
        </p:nvSpPr>
        <p:spPr>
          <a:xfrm>
            <a:off x="8281878" y="3836961"/>
            <a:ext cx="134991" cy="151116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19DFE29-0A41-4CF1-A4E2-9FE79B990D7C}"/>
              </a:ext>
            </a:extLst>
          </p:cNvPr>
          <p:cNvCxnSpPr>
            <a:cxnSpLocks/>
          </p:cNvCxnSpPr>
          <p:nvPr/>
        </p:nvCxnSpPr>
        <p:spPr>
          <a:xfrm flipV="1">
            <a:off x="8094772" y="3016527"/>
            <a:ext cx="454695" cy="16078"/>
          </a:xfrm>
          <a:prstGeom prst="line">
            <a:avLst/>
          </a:prstGeom>
          <a:ln w="38100">
            <a:solidFill>
              <a:srgbClr val="51D2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52D0C0F-1554-434D-B87F-A0475CFD9D28}"/>
              </a:ext>
            </a:extLst>
          </p:cNvPr>
          <p:cNvCxnSpPr>
            <a:cxnSpLocks/>
          </p:cNvCxnSpPr>
          <p:nvPr/>
        </p:nvCxnSpPr>
        <p:spPr>
          <a:xfrm>
            <a:off x="1694802" y="2654784"/>
            <a:ext cx="414355" cy="0"/>
          </a:xfrm>
          <a:prstGeom prst="line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3C06E8-B0CE-4AA9-84B2-A9CB7F8322CB}"/>
                  </a:ext>
                </a:extLst>
              </p14:cNvPr>
              <p14:cNvContentPartPr/>
              <p14:nvPr/>
            </p14:nvContentPartPr>
            <p14:xfrm>
              <a:off x="2424511" y="2883919"/>
              <a:ext cx="3960" cy="6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3C06E8-B0CE-4AA9-84B2-A9CB7F8322C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61871" y="2505919"/>
                <a:ext cx="12960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64CA7F0-8C9E-4DF1-A0F1-958319C58A3D}"/>
                  </a:ext>
                </a:extLst>
              </p14:cNvPr>
              <p14:cNvContentPartPr/>
              <p14:nvPr/>
            </p14:nvContentPartPr>
            <p14:xfrm>
              <a:off x="2642311" y="2886439"/>
              <a:ext cx="369360" cy="44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64CA7F0-8C9E-4DF1-A0F1-958319C58A3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79311" y="2508799"/>
                <a:ext cx="495000" cy="11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4B921C16-25A3-4F9A-B0E4-B1D727A03705}"/>
              </a:ext>
            </a:extLst>
          </p:cNvPr>
          <p:cNvGrpSpPr/>
          <p:nvPr/>
        </p:nvGrpSpPr>
        <p:grpSpPr>
          <a:xfrm>
            <a:off x="1677511" y="2487559"/>
            <a:ext cx="1620000" cy="880920"/>
            <a:chOff x="1677511" y="2487559"/>
            <a:chExt cx="1620000" cy="8809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664340-2441-42D8-9D83-8127C89B42AE}"/>
                    </a:ext>
                  </a:extLst>
                </p14:cNvPr>
                <p14:cNvContentPartPr/>
                <p14:nvPr/>
              </p14:nvContentPartPr>
              <p14:xfrm>
                <a:off x="2412631" y="2616439"/>
                <a:ext cx="491400" cy="73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664340-2441-42D8-9D83-8127C89B42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49631" y="2238799"/>
                  <a:ext cx="617040" cy="14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A048D6-F1C7-470A-AE3E-86B373253674}"/>
                    </a:ext>
                  </a:extLst>
                </p14:cNvPr>
                <p14:cNvContentPartPr/>
                <p14:nvPr/>
              </p14:nvContentPartPr>
              <p14:xfrm>
                <a:off x="2586871" y="3249679"/>
                <a:ext cx="116280" cy="118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A048D6-F1C7-470A-AE3E-86B3732536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23871" y="2871679"/>
                  <a:ext cx="241920" cy="8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7D1DBF3-759A-4C5E-A72D-5BBCED28B842}"/>
                    </a:ext>
                  </a:extLst>
                </p14:cNvPr>
                <p14:cNvContentPartPr/>
                <p14:nvPr/>
              </p14:nvContentPartPr>
              <p14:xfrm>
                <a:off x="2950831" y="2990119"/>
                <a:ext cx="91440" cy="10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7D1DBF3-759A-4C5E-A72D-5BBCED28B8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88191" y="2612479"/>
                  <a:ext cx="217080" cy="86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25F1F5-8F67-4C8A-832A-192D964B7CE4}"/>
                    </a:ext>
                  </a:extLst>
                </p14:cNvPr>
                <p14:cNvContentPartPr/>
                <p14:nvPr/>
              </p14:nvContentPartPr>
              <p14:xfrm>
                <a:off x="3135151" y="3006319"/>
                <a:ext cx="100800" cy="100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25F1F5-8F67-4C8A-832A-192D964B7C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72511" y="2628679"/>
                  <a:ext cx="22644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A5AA2B4-7FF8-4552-9CE0-220CAAC27B42}"/>
                    </a:ext>
                  </a:extLst>
                </p14:cNvPr>
                <p14:cNvContentPartPr/>
                <p14:nvPr/>
              </p14:nvContentPartPr>
              <p14:xfrm>
                <a:off x="3068784" y="2835678"/>
                <a:ext cx="228727" cy="93151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A5AA2B4-7FF8-4552-9CE0-220CAAC27B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05650" y="2455100"/>
                  <a:ext cx="354635" cy="853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E75C7FB-A105-4A86-8374-BFDACA503ED1}"/>
                    </a:ext>
                  </a:extLst>
                </p14:cNvPr>
                <p14:cNvContentPartPr/>
                <p14:nvPr/>
              </p14:nvContentPartPr>
              <p14:xfrm>
                <a:off x="3249991" y="2763679"/>
                <a:ext cx="16560" cy="16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E75C7FB-A105-4A86-8374-BFDACA503ED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87351" y="2385679"/>
                  <a:ext cx="14220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8D6B037-BF8C-4759-8B87-9258B4EDA086}"/>
                    </a:ext>
                  </a:extLst>
                </p14:cNvPr>
                <p14:cNvContentPartPr/>
                <p14:nvPr/>
              </p14:nvContentPartPr>
              <p14:xfrm>
                <a:off x="3237391" y="2739199"/>
                <a:ext cx="50760" cy="43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8D6B037-BF8C-4759-8B87-9258B4EDA0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74391" y="2361199"/>
                  <a:ext cx="176400" cy="79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5E8562-7410-414A-887D-1E5668709BB2}"/>
                    </a:ext>
                  </a:extLst>
                </p14:cNvPr>
                <p14:cNvContentPartPr/>
                <p14:nvPr/>
              </p14:nvContentPartPr>
              <p14:xfrm>
                <a:off x="2121751" y="2487559"/>
                <a:ext cx="411840" cy="197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5E8562-7410-414A-887D-1E5668709B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58751" y="2109559"/>
                  <a:ext cx="537480" cy="9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ABF4EB-5A36-4096-BC5E-B01E86B79125}"/>
                    </a:ext>
                  </a:extLst>
                </p14:cNvPr>
                <p14:cNvContentPartPr/>
                <p14:nvPr/>
              </p14:nvContentPartPr>
              <p14:xfrm>
                <a:off x="1900351" y="2556679"/>
                <a:ext cx="169200" cy="4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ABF4EB-5A36-4096-BC5E-B01E86B791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37711" y="2178679"/>
                  <a:ext cx="294840" cy="79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231765-2A64-427C-A634-916AAD3C3B70}"/>
                    </a:ext>
                  </a:extLst>
                </p14:cNvPr>
                <p14:cNvContentPartPr/>
                <p14:nvPr/>
              </p14:nvContentPartPr>
              <p14:xfrm>
                <a:off x="1677511" y="2711839"/>
                <a:ext cx="476640" cy="59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231765-2A64-427C-A634-916AAD3C3B7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14511" y="2334199"/>
                  <a:ext cx="60228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FB96AB-AF6B-4A04-A940-EAEBB7157033}"/>
                    </a:ext>
                  </a:extLst>
                </p14:cNvPr>
                <p14:cNvContentPartPr/>
                <p14:nvPr/>
              </p14:nvContentPartPr>
              <p14:xfrm>
                <a:off x="2664991" y="2864119"/>
                <a:ext cx="73080" cy="43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FB96AB-AF6B-4A04-A940-EAEBB71570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02351" y="2486479"/>
                  <a:ext cx="198720" cy="79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FBD6131-D522-4C27-AA47-104FB6EDFED3}"/>
                    </a:ext>
                  </a:extLst>
                </p14:cNvPr>
                <p14:cNvContentPartPr/>
                <p14:nvPr/>
              </p14:nvContentPartPr>
              <p14:xfrm>
                <a:off x="2861551" y="2774839"/>
                <a:ext cx="103320" cy="36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FBD6131-D522-4C27-AA47-104FB6EDFE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98551" y="2397199"/>
                  <a:ext cx="228960" cy="792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9E131EBF-C884-47F6-98CF-036B51F8A373}"/>
              </a:ext>
            </a:extLst>
          </p:cNvPr>
          <p:cNvSpPr/>
          <p:nvPr/>
        </p:nvSpPr>
        <p:spPr>
          <a:xfrm rot="891256">
            <a:off x="2122194" y="2846229"/>
            <a:ext cx="898891" cy="367629"/>
          </a:xfrm>
          <a:prstGeom prst="parallelogram">
            <a:avLst>
              <a:gd name="adj" fmla="val 3791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8F16D0-728B-443E-8FD3-90F672905934}"/>
              </a:ext>
            </a:extLst>
          </p:cNvPr>
          <p:cNvSpPr/>
          <p:nvPr/>
        </p:nvSpPr>
        <p:spPr>
          <a:xfrm>
            <a:off x="8291763" y="4927632"/>
            <a:ext cx="161255" cy="1416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2B46B26D-59B9-46B3-9D06-847B8DCDB81B}"/>
              </a:ext>
            </a:extLst>
          </p:cNvPr>
          <p:cNvSpPr/>
          <p:nvPr/>
        </p:nvSpPr>
        <p:spPr>
          <a:xfrm>
            <a:off x="8270849" y="4551373"/>
            <a:ext cx="195412" cy="199381"/>
          </a:xfrm>
          <a:prstGeom prst="diamon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0DBEB74B-2FF8-409E-9057-279CFD534EE3}"/>
              </a:ext>
            </a:extLst>
          </p:cNvPr>
          <p:cNvSpPr/>
          <p:nvPr/>
        </p:nvSpPr>
        <p:spPr>
          <a:xfrm>
            <a:off x="8280005" y="5217184"/>
            <a:ext cx="167202" cy="143059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429325E-CED1-42BC-B6D7-D9FD4BEE8F18}"/>
              </a:ext>
            </a:extLst>
          </p:cNvPr>
          <p:cNvSpPr/>
          <p:nvPr/>
        </p:nvSpPr>
        <p:spPr>
          <a:xfrm>
            <a:off x="4222152" y="3263420"/>
            <a:ext cx="161255" cy="1416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iamond 86">
            <a:extLst>
              <a:ext uri="{FF2B5EF4-FFF2-40B4-BE49-F238E27FC236}">
                <a16:creationId xmlns:a16="http://schemas.microsoft.com/office/drawing/2014/main" id="{9849BCC5-0E97-4217-8E9D-01F08C0A104E}"/>
              </a:ext>
            </a:extLst>
          </p:cNvPr>
          <p:cNvSpPr/>
          <p:nvPr/>
        </p:nvSpPr>
        <p:spPr>
          <a:xfrm>
            <a:off x="4203188" y="3335014"/>
            <a:ext cx="195412" cy="199381"/>
          </a:xfrm>
          <a:prstGeom prst="diamon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9DA497FE-1BEF-4AAC-86C0-3F8ABE4FAC8C}"/>
              </a:ext>
            </a:extLst>
          </p:cNvPr>
          <p:cNvSpPr/>
          <p:nvPr/>
        </p:nvSpPr>
        <p:spPr>
          <a:xfrm>
            <a:off x="4217293" y="3438998"/>
            <a:ext cx="167202" cy="143059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5FDF3B4-2FFD-439B-9AAF-27593C97E935}"/>
              </a:ext>
            </a:extLst>
          </p:cNvPr>
          <p:cNvSpPr/>
          <p:nvPr/>
        </p:nvSpPr>
        <p:spPr>
          <a:xfrm>
            <a:off x="8580238" y="2443264"/>
            <a:ext cx="30801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2064 EPA Natural Conditions</a:t>
            </a:r>
          </a:p>
          <a:p>
            <a:endParaRPr lang="en-US" sz="500" dirty="0"/>
          </a:p>
          <a:p>
            <a:endParaRPr lang="en-US" sz="400" dirty="0"/>
          </a:p>
          <a:p>
            <a:r>
              <a:rPr lang="en-US" dirty="0"/>
              <a:t>EPA Uniform Rate of Progress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4F3DC55-A9AA-43E8-8F9D-A613DB171A80}"/>
              </a:ext>
            </a:extLst>
          </p:cNvPr>
          <p:cNvCxnSpPr>
            <a:cxnSpLocks/>
          </p:cNvCxnSpPr>
          <p:nvPr/>
        </p:nvCxnSpPr>
        <p:spPr>
          <a:xfrm flipV="1">
            <a:off x="8083510" y="3009885"/>
            <a:ext cx="454695" cy="16078"/>
          </a:xfrm>
          <a:prstGeom prst="line">
            <a:avLst/>
          </a:prstGeom>
          <a:ln w="38100">
            <a:solidFill>
              <a:srgbClr val="51D2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216CB0BC-459A-4624-922A-275DCD92F7BE}"/>
              </a:ext>
            </a:extLst>
          </p:cNvPr>
          <p:cNvSpPr/>
          <p:nvPr/>
        </p:nvSpPr>
        <p:spPr>
          <a:xfrm rot="867797">
            <a:off x="2904031" y="2627284"/>
            <a:ext cx="635404" cy="26937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4A125F9-DCE7-4095-ABE2-668CCC828FEB}"/>
              </a:ext>
            </a:extLst>
          </p:cNvPr>
          <p:cNvSpPr txBox="1"/>
          <p:nvPr/>
        </p:nvSpPr>
        <p:spPr>
          <a:xfrm>
            <a:off x="2945948" y="255099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F7135FF-8872-4707-97B8-469E4BE7FCEA}"/>
              </a:ext>
            </a:extLst>
          </p:cNvPr>
          <p:cNvCxnSpPr>
            <a:cxnSpLocks/>
          </p:cNvCxnSpPr>
          <p:nvPr/>
        </p:nvCxnSpPr>
        <p:spPr>
          <a:xfrm>
            <a:off x="2999829" y="2945933"/>
            <a:ext cx="41435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0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0DF41AE4-2E2C-4952-9D56-E73F7EC2E4FB}"/>
              </a:ext>
            </a:extLst>
          </p:cNvPr>
          <p:cNvSpPr/>
          <p:nvPr/>
        </p:nvSpPr>
        <p:spPr>
          <a:xfrm>
            <a:off x="9005116" y="5030051"/>
            <a:ext cx="142321" cy="180615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Star: 5 Points 232">
            <a:extLst>
              <a:ext uri="{FF2B5EF4-FFF2-40B4-BE49-F238E27FC236}">
                <a16:creationId xmlns:a16="http://schemas.microsoft.com/office/drawing/2014/main" id="{7262950E-4A3D-4CCB-B296-A0A805868258}"/>
              </a:ext>
            </a:extLst>
          </p:cNvPr>
          <p:cNvSpPr/>
          <p:nvPr/>
        </p:nvSpPr>
        <p:spPr>
          <a:xfrm>
            <a:off x="8785952" y="2750501"/>
            <a:ext cx="184730" cy="210699"/>
          </a:xfrm>
          <a:prstGeom prst="star5">
            <a:avLst/>
          </a:prstGeom>
          <a:solidFill>
            <a:srgbClr val="51D24E"/>
          </a:solidFill>
          <a:ln>
            <a:solidFill>
              <a:srgbClr val="51D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F1C08F8-B322-443A-99B5-DA57D1FB8257}"/>
              </a:ext>
            </a:extLst>
          </p:cNvPr>
          <p:cNvSpPr/>
          <p:nvPr/>
        </p:nvSpPr>
        <p:spPr>
          <a:xfrm>
            <a:off x="8925173" y="4549332"/>
            <a:ext cx="310917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56CC70-A45D-4642-BEA2-B76CBF79DE79}"/>
              </a:ext>
            </a:extLst>
          </p:cNvPr>
          <p:cNvGrpSpPr/>
          <p:nvPr/>
        </p:nvGrpSpPr>
        <p:grpSpPr>
          <a:xfrm>
            <a:off x="1031719" y="1597680"/>
            <a:ext cx="10512797" cy="4692334"/>
            <a:chOff x="1617872" y="1563075"/>
            <a:chExt cx="10512797" cy="4692334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4260AE07-AF16-4A5D-A7FB-0AF3C4B2D4A7}"/>
                </a:ext>
              </a:extLst>
            </p:cNvPr>
            <p:cNvGrpSpPr/>
            <p:nvPr/>
          </p:nvGrpSpPr>
          <p:grpSpPr>
            <a:xfrm>
              <a:off x="1617872" y="1563075"/>
              <a:ext cx="10512797" cy="4692334"/>
              <a:chOff x="1617872" y="1563075"/>
              <a:chExt cx="10512797" cy="4692334"/>
            </a:xfrm>
          </p:grpSpPr>
          <p:pic>
            <p:nvPicPr>
              <p:cNvPr id="3" name="Picture 1">
                <a:extLst>
                  <a:ext uri="{FF2B5EF4-FFF2-40B4-BE49-F238E27FC236}">
                    <a16:creationId xmlns:a16="http://schemas.microsoft.com/office/drawing/2014/main" id="{3F88BC95-59BD-4007-9DD6-7CABDDB0F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145" y="1762007"/>
                <a:ext cx="7747437" cy="4493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FD355FA-C2FC-4481-9847-B2725537A399}"/>
                  </a:ext>
                </a:extLst>
              </p:cNvPr>
              <p:cNvGrpSpPr/>
              <p:nvPr/>
            </p:nvGrpSpPr>
            <p:grpSpPr>
              <a:xfrm>
                <a:off x="1617872" y="1563075"/>
                <a:ext cx="9537760" cy="4513338"/>
                <a:chOff x="1716214" y="1723513"/>
                <a:chExt cx="9537760" cy="4513338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F130697-1E36-402A-B0C9-AC0AB25ECA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24978" y="1723513"/>
                  <a:ext cx="6165795" cy="60752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b="0" i="0" u="none" strike="noStrike" cap="none" normalizeH="0" baseline="0" dirty="0">
                      <a:ln>
                        <a:noFill/>
                      </a:ln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Regional Haze Glide Path to 2064 for most impaired days, compared to IMPROVE monitoring data 2000-2018</a:t>
                  </a:r>
                  <a:endParaRPr kumimoji="0" lang="en-US" altLang="en-US" sz="28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" name="TextBox 3">
                  <a:extLst>
                    <a:ext uri="{FF2B5EF4-FFF2-40B4-BE49-F238E27FC236}">
                      <a16:creationId xmlns:a16="http://schemas.microsoft.com/office/drawing/2014/main" id="{5CD1EA99-2F5A-43C9-AC83-ED39129B50A3}"/>
                    </a:ext>
                  </a:extLst>
                </p:cNvPr>
                <p:cNvSpPr txBox="1"/>
                <p:nvPr/>
              </p:nvSpPr>
              <p:spPr>
                <a:xfrm>
                  <a:off x="4097798" y="2426799"/>
                  <a:ext cx="2458129" cy="3268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kern="12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Yellowstone National Park</a:t>
                  </a:r>
                  <a:endParaRPr lang="en-U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00BD3A9-6180-4436-B071-6FCE0BC09D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1096" y="2505279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05AFD7-5992-48C9-B8ED-D658391E777A}"/>
                    </a:ext>
                  </a:extLst>
                </p:cNvPr>
                <p:cNvSpPr txBox="1"/>
                <p:nvPr/>
              </p:nvSpPr>
              <p:spPr>
                <a:xfrm rot="16200000">
                  <a:off x="1217051" y="3887795"/>
                  <a:ext cx="136765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Deciview</a:t>
                  </a:r>
                  <a:r>
                    <a:rPr lang="en-US" dirty="0"/>
                    <a:t>, dv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78EA27-4FF9-47FA-B3E3-09773C0488AC}"/>
                    </a:ext>
                  </a:extLst>
                </p:cNvPr>
                <p:cNvSpPr txBox="1"/>
                <p:nvPr/>
              </p:nvSpPr>
              <p:spPr>
                <a:xfrm>
                  <a:off x="1939139" y="2100361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10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5D23223-2A77-4B40-91FF-F86D048FBF09}"/>
                    </a:ext>
                  </a:extLst>
                </p:cNvPr>
                <p:cNvSpPr txBox="1"/>
                <p:nvPr/>
              </p:nvSpPr>
              <p:spPr>
                <a:xfrm>
                  <a:off x="2015081" y="2744496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8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4CEBAD2-8A0E-4B43-96ED-D424041BE14C}"/>
                    </a:ext>
                  </a:extLst>
                </p:cNvPr>
                <p:cNvSpPr txBox="1"/>
                <p:nvPr/>
              </p:nvSpPr>
              <p:spPr>
                <a:xfrm>
                  <a:off x="2035646" y="3568975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6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6131943-7FDD-4FB0-8AF6-064C93B7E7AA}"/>
                    </a:ext>
                  </a:extLst>
                </p:cNvPr>
                <p:cNvSpPr txBox="1"/>
                <p:nvPr/>
              </p:nvSpPr>
              <p:spPr>
                <a:xfrm>
                  <a:off x="2003435" y="5096131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0079ADD-F98B-48AF-AC89-AAB9885EE21E}"/>
                    </a:ext>
                  </a:extLst>
                </p:cNvPr>
                <p:cNvSpPr/>
                <p:nvPr/>
              </p:nvSpPr>
              <p:spPr>
                <a:xfrm>
                  <a:off x="2103781" y="3834346"/>
                  <a:ext cx="131643" cy="12105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D28CDF-350A-4098-8C41-0FD62376C612}"/>
                    </a:ext>
                  </a:extLst>
                </p:cNvPr>
                <p:cNvSpPr txBox="1"/>
                <p:nvPr/>
              </p:nvSpPr>
              <p:spPr>
                <a:xfrm>
                  <a:off x="1993445" y="5867519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A11FBF8-8CA7-49CC-AFE1-A05E471C1B38}"/>
                    </a:ext>
                  </a:extLst>
                </p:cNvPr>
                <p:cNvSpPr/>
                <p:nvPr/>
              </p:nvSpPr>
              <p:spPr>
                <a:xfrm>
                  <a:off x="8694683" y="2208828"/>
                  <a:ext cx="430166" cy="40280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0149913-47F7-47B9-AC59-BF55439CA1B7}"/>
                    </a:ext>
                  </a:extLst>
                </p:cNvPr>
                <p:cNvSpPr/>
                <p:nvPr/>
              </p:nvSpPr>
              <p:spPr>
                <a:xfrm>
                  <a:off x="8141718" y="1790418"/>
                  <a:ext cx="983131" cy="3663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BE87048A-DD12-4265-821D-3A9A073BCF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858" y="3224322"/>
                  <a:ext cx="414355" cy="0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534CE4BD-2C22-4F54-8C29-6DFA04C0F1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4266" y="2618940"/>
                  <a:ext cx="414355" cy="0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C80EC8-9E37-4E3C-94AA-5341BF855FEC}"/>
                    </a:ext>
                  </a:extLst>
                </p:cNvPr>
                <p:cNvSpPr txBox="1"/>
                <p:nvPr/>
              </p:nvSpPr>
              <p:spPr>
                <a:xfrm>
                  <a:off x="9225534" y="2458622"/>
                  <a:ext cx="20284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 2014-2018 5 </a:t>
                  </a:r>
                  <a:r>
                    <a:rPr lang="en-US" dirty="0" err="1"/>
                    <a:t>yr</a:t>
                  </a:r>
                  <a:r>
                    <a:rPr lang="en-US" dirty="0"/>
                    <a:t> </a:t>
                  </a:r>
                  <a:r>
                    <a:rPr lang="en-US" dirty="0" err="1"/>
                    <a:t>ave</a:t>
                  </a:r>
                  <a:endParaRPr lang="en-US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895AACA-7F0F-4965-85A0-CB84C9441F16}"/>
                    </a:ext>
                  </a:extLst>
                </p:cNvPr>
                <p:cNvSpPr txBox="1"/>
                <p:nvPr/>
              </p:nvSpPr>
              <p:spPr>
                <a:xfrm>
                  <a:off x="8676536" y="2129669"/>
                  <a:ext cx="255929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           2000-2004 5 </a:t>
                  </a:r>
                  <a:r>
                    <a:rPr lang="en-US" dirty="0" err="1"/>
                    <a:t>yr</a:t>
                  </a:r>
                  <a:r>
                    <a:rPr lang="en-US" dirty="0"/>
                    <a:t> </a:t>
                  </a:r>
                  <a:r>
                    <a:rPr lang="en-US" dirty="0" err="1"/>
                    <a:t>ave</a:t>
                  </a:r>
                  <a:endParaRPr lang="en-US" dirty="0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F1EA812-29DD-470A-B4C5-005FC9F76B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4265" y="2309102"/>
                  <a:ext cx="414355" cy="0"/>
                </a:xfrm>
                <a:prstGeom prst="line">
                  <a:avLst/>
                </a:prstGeom>
                <a:ln w="38100">
                  <a:solidFill>
                    <a:srgbClr val="66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126B358-6C8B-464D-B3B0-EDE81A6954AF}"/>
                    </a:ext>
                  </a:extLst>
                </p:cNvPr>
                <p:cNvSpPr txBox="1"/>
                <p:nvPr/>
              </p:nvSpPr>
              <p:spPr>
                <a:xfrm>
                  <a:off x="2021487" y="4372213"/>
                  <a:ext cx="2906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D2D290-49C4-49CA-B796-30B69B19450E}"/>
                  </a:ext>
                </a:extLst>
              </p:cNvPr>
              <p:cNvSpPr txBox="1"/>
              <p:nvPr/>
            </p:nvSpPr>
            <p:spPr>
              <a:xfrm>
                <a:off x="9144304" y="3656831"/>
                <a:ext cx="2986365" cy="2492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err="1"/>
                  <a:t>CAMx</a:t>
                </a:r>
                <a:r>
                  <a:rPr lang="en-US" u="sng" dirty="0"/>
                  <a:t> Modeling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A2) 2014v2 Actual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B)    Baseline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C1)  RPG 2028 OTBw14v2Fire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C2)  RPG 2028 </a:t>
                </a:r>
                <a:r>
                  <a:rPr lang="en-US" dirty="0" err="1"/>
                  <a:t>OTBwRepFire</a:t>
                </a:r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C3)  RPG 2028 </a:t>
                </a:r>
                <a:r>
                  <a:rPr lang="en-US" dirty="0" err="1"/>
                  <a:t>OTB+Controls</a:t>
                </a:r>
                <a:endParaRPr lang="en-US" dirty="0"/>
              </a:p>
              <a:p>
                <a:r>
                  <a:rPr lang="en-US" dirty="0"/>
                  <a:t>        </a:t>
                </a:r>
                <a:r>
                  <a:rPr lang="en-US" dirty="0" err="1"/>
                  <a:t>wRepFire</a:t>
                </a:r>
                <a:endParaRPr lang="en-US" dirty="0"/>
              </a:p>
            </p:txBody>
          </p:sp>
        </p:grp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CB5C996-B0DD-4FC4-8E80-4EFB2F541D98}"/>
                    </a:ext>
                  </a:extLst>
                </p14:cNvPr>
                <p14:cNvContentPartPr/>
                <p14:nvPr/>
              </p14:nvContentPartPr>
              <p14:xfrm>
                <a:off x="2538471" y="2749428"/>
                <a:ext cx="691560" cy="209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CB5C996-B0DD-4FC4-8E80-4EFB2F541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75471" y="2370779"/>
                  <a:ext cx="817200" cy="966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A79910-8680-44BB-BC9C-48DEC7024D14}"/>
                    </a:ext>
                  </a:extLst>
                </p14:cNvPr>
                <p14:cNvContentPartPr/>
                <p14:nvPr/>
              </p14:nvContentPartPr>
              <p14:xfrm>
                <a:off x="2546954" y="2686465"/>
                <a:ext cx="884880" cy="771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A79910-8680-44BB-BC9C-48DEC7024D1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83954" y="2308289"/>
                  <a:ext cx="1010520" cy="1527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790B3B0-6F5D-4535-A48D-FE0F8C2F7236}"/>
                    </a:ext>
                  </a:extLst>
                </p14:cNvPr>
                <p14:cNvContentPartPr/>
                <p14:nvPr/>
              </p14:nvContentPartPr>
              <p14:xfrm>
                <a:off x="2788671" y="2924748"/>
                <a:ext cx="491760" cy="140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790B3B0-6F5D-4535-A48D-FE0F8C2F7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70671" y="2888748"/>
                  <a:ext cx="527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A3757FD-535C-41A5-B5CE-1F564CF133AA}"/>
                    </a:ext>
                  </a:extLst>
                </p14:cNvPr>
                <p14:cNvContentPartPr/>
                <p14:nvPr/>
              </p14:nvContentPartPr>
              <p14:xfrm>
                <a:off x="4382031" y="3355308"/>
                <a:ext cx="489600" cy="160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A3757FD-535C-41A5-B5CE-1F564CF133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64018" y="3319308"/>
                  <a:ext cx="525266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8119027-99D9-4806-9396-AECD0843C93F}"/>
                    </a:ext>
                  </a:extLst>
                </p14:cNvPr>
                <p14:cNvContentPartPr/>
                <p14:nvPr/>
              </p14:nvContentPartPr>
              <p14:xfrm>
                <a:off x="5090180" y="3567659"/>
                <a:ext cx="615049" cy="198999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8119027-99D9-4806-9396-AECD0843C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72175" y="3531608"/>
                  <a:ext cx="650699" cy="270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77F5F71-D32F-4A4C-BCC1-B5C4E442259E}"/>
                    </a:ext>
                  </a:extLst>
                </p14:cNvPr>
                <p14:cNvContentPartPr/>
                <p14:nvPr/>
              </p14:nvContentPartPr>
              <p14:xfrm>
                <a:off x="5857311" y="3823308"/>
                <a:ext cx="556920" cy="185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77F5F71-D32F-4A4C-BCC1-B5C4E442259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39311" y="3787308"/>
                  <a:ext cx="592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83876DE-6C1C-4CEE-A06C-4EC0DCAF9B4F}"/>
                    </a:ext>
                  </a:extLst>
                </p14:cNvPr>
                <p14:cNvContentPartPr/>
                <p14:nvPr/>
              </p14:nvContentPartPr>
              <p14:xfrm>
                <a:off x="6633111" y="4066308"/>
                <a:ext cx="486720" cy="172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83876DE-6C1C-4CEE-A06C-4EC0DCAF9B4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15111" y="4030383"/>
                  <a:ext cx="522360" cy="243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B92D8C7-6AC4-410C-8364-7E93745D88A4}"/>
                    </a:ext>
                  </a:extLst>
                </p14:cNvPr>
                <p14:cNvContentPartPr/>
                <p14:nvPr/>
              </p14:nvContentPartPr>
              <p14:xfrm>
                <a:off x="7331871" y="4248828"/>
                <a:ext cx="416520" cy="154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B92D8C7-6AC4-410C-8364-7E93745D88A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13871" y="4212828"/>
                  <a:ext cx="452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7C68EDB-35B8-4765-8CDA-BA5614292891}"/>
                    </a:ext>
                  </a:extLst>
                </p14:cNvPr>
                <p14:cNvContentPartPr/>
                <p14:nvPr/>
              </p14:nvContentPartPr>
              <p14:xfrm>
                <a:off x="7888071" y="4392108"/>
                <a:ext cx="391680" cy="143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7C68EDB-35B8-4765-8CDA-BA56142928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70088" y="4356108"/>
                  <a:ext cx="427287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486E6F6-61A5-40EB-8C3A-7AA3D3C78E92}"/>
                    </a:ext>
                  </a:extLst>
                </p14:cNvPr>
                <p14:cNvContentPartPr/>
                <p14:nvPr/>
              </p14:nvContentPartPr>
              <p14:xfrm>
                <a:off x="2286111" y="2910708"/>
                <a:ext cx="2160" cy="3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486E6F6-61A5-40EB-8C3A-7AA3D3C78E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68111" y="2874708"/>
                  <a:ext cx="37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4B0813F-49FB-4DE4-A91E-A14D2E44B008}"/>
                    </a:ext>
                  </a:extLst>
                </p14:cNvPr>
                <p14:cNvContentPartPr/>
                <p14:nvPr/>
              </p14:nvContentPartPr>
              <p14:xfrm>
                <a:off x="3422631" y="3098628"/>
                <a:ext cx="765720" cy="225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4B0813F-49FB-4DE4-A91E-A14D2E44B0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04631" y="3062628"/>
                  <a:ext cx="801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4B38135-21BC-42AE-B418-F3DB3D50E6F4}"/>
                    </a:ext>
                  </a:extLst>
                </p14:cNvPr>
                <p14:cNvContentPartPr/>
                <p14:nvPr/>
              </p14:nvContentPartPr>
              <p14:xfrm>
                <a:off x="2521700" y="2749428"/>
                <a:ext cx="1432440" cy="924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4B38135-21BC-42AE-B418-F3DB3D50E6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58700" y="2371428"/>
                  <a:ext cx="1558080" cy="16801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84A125F9-DCE7-4095-ABE2-668CCC828FEB}"/>
                </a:ext>
              </a:extLst>
            </p:cNvPr>
            <p:cNvSpPr txBox="1"/>
            <p:nvPr/>
          </p:nvSpPr>
          <p:spPr>
            <a:xfrm>
              <a:off x="3511540" y="280605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7.4</a:t>
              </a: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5B1A1EFF-AB36-4E72-9421-7370D8E848B8}"/>
                </a:ext>
              </a:extLst>
            </p:cNvPr>
            <p:cNvCxnSpPr>
              <a:cxnSpLocks/>
            </p:cNvCxnSpPr>
            <p:nvPr/>
          </p:nvCxnSpPr>
          <p:spPr>
            <a:xfrm>
              <a:off x="3461222" y="3129228"/>
              <a:ext cx="579889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Star: 5 Points 233">
              <a:extLst>
                <a:ext uri="{FF2B5EF4-FFF2-40B4-BE49-F238E27FC236}">
                  <a16:creationId xmlns:a16="http://schemas.microsoft.com/office/drawing/2014/main" id="{68E4A567-E535-4D38-B24B-7CCC7CF695C4}"/>
                </a:ext>
              </a:extLst>
            </p:cNvPr>
            <p:cNvSpPr/>
            <p:nvPr/>
          </p:nvSpPr>
          <p:spPr>
            <a:xfrm>
              <a:off x="8157769" y="4389724"/>
              <a:ext cx="184730" cy="210699"/>
            </a:xfrm>
            <a:prstGeom prst="star5">
              <a:avLst>
                <a:gd name="adj" fmla="val 0"/>
                <a:gd name="hf" fmla="val 105146"/>
                <a:gd name="vf" fmla="val 110557"/>
              </a:avLst>
            </a:prstGeom>
            <a:solidFill>
              <a:srgbClr val="51D24E"/>
            </a:solidFill>
            <a:ln>
              <a:solidFill>
                <a:srgbClr val="51D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28FA2091-C869-4EAE-AAF9-1143A82E95BC}"/>
                </a:ext>
              </a:extLst>
            </p:cNvPr>
            <p:cNvSpPr/>
            <p:nvPr/>
          </p:nvSpPr>
          <p:spPr>
            <a:xfrm>
              <a:off x="8352617" y="2092204"/>
              <a:ext cx="279850" cy="3952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2316DF8B-D151-45AA-970A-EE8B6F9C02C7}"/>
                </a:ext>
              </a:extLst>
            </p:cNvPr>
            <p:cNvSpPr txBox="1"/>
            <p:nvPr/>
          </p:nvSpPr>
          <p:spPr>
            <a:xfrm>
              <a:off x="8065823" y="412186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4.0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7C63EFAE-60B6-49AC-A0F8-90538011BB75}"/>
                </a:ext>
              </a:extLst>
            </p:cNvPr>
            <p:cNvSpPr txBox="1"/>
            <p:nvPr/>
          </p:nvSpPr>
          <p:spPr>
            <a:xfrm>
              <a:off x="2723153" y="4238940"/>
              <a:ext cx="4293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Hypothetical values, not model results</a:t>
              </a:r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1FF74B5-5131-4A27-8CC8-DE4425A66017}"/>
                    </a:ext>
                  </a:extLst>
                </p14:cNvPr>
                <p14:cNvContentPartPr/>
                <p14:nvPr/>
              </p14:nvContentPartPr>
              <p14:xfrm>
                <a:off x="3570178" y="3244982"/>
                <a:ext cx="249840" cy="126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1FF74B5-5131-4A27-8CC8-DE4425A660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07178" y="2866982"/>
                  <a:ext cx="375480" cy="881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10EDCB8-301E-48A8-B079-34B4A016926A}"/>
                </a:ext>
              </a:extLst>
            </p:cNvPr>
            <p:cNvGrpSpPr/>
            <p:nvPr/>
          </p:nvGrpSpPr>
          <p:grpSpPr>
            <a:xfrm>
              <a:off x="2826418" y="2586542"/>
              <a:ext cx="679680" cy="339840"/>
              <a:chOff x="2826418" y="2586542"/>
              <a:chExt cx="679680" cy="3398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93B802A-6351-4796-AF1C-A6583805B3AC}"/>
                      </a:ext>
                    </a:extLst>
                  </p14:cNvPr>
                  <p14:cNvContentPartPr/>
                  <p14:nvPr/>
                </p14:nvContentPartPr>
                <p14:xfrm>
                  <a:off x="2826418" y="2586542"/>
                  <a:ext cx="191160" cy="2160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B93B802A-6351-4796-AF1C-A6583805B3AC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763418" y="2208542"/>
                    <a:ext cx="316800" cy="9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1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3FCA040-BB62-4771-A58D-74F4E8DD8B94}"/>
                      </a:ext>
                    </a:extLst>
                  </p14:cNvPr>
                  <p14:cNvContentPartPr/>
                  <p14:nvPr/>
                </p14:nvContentPartPr>
                <p14:xfrm>
                  <a:off x="3390538" y="2775182"/>
                  <a:ext cx="115560" cy="1512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3FCA040-BB62-4771-A58D-74F4E8DD8B94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3327538" y="2397182"/>
                    <a:ext cx="241200" cy="906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F07304E-058A-4DE3-BA50-9AC51D55CCB9}"/>
                    </a:ext>
                  </a:extLst>
                </p14:cNvPr>
                <p14:cNvContentPartPr/>
                <p14:nvPr/>
              </p14:nvContentPartPr>
              <p14:xfrm>
                <a:off x="3862858" y="2798942"/>
                <a:ext cx="283680" cy="28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F07304E-058A-4DE3-BA50-9AC51D55CC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99858" y="2420942"/>
                  <a:ext cx="409320" cy="10422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E555E73-4CA4-438B-9346-07F318D68617}"/>
                </a:ext>
              </a:extLst>
            </p:cNvPr>
            <p:cNvSpPr/>
            <p:nvPr/>
          </p:nvSpPr>
          <p:spPr>
            <a:xfrm>
              <a:off x="3566720" y="3459632"/>
              <a:ext cx="397538" cy="6011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9380F9-98FA-4FFD-8416-64C870B3F12A}"/>
                    </a:ext>
                  </a:extLst>
                </p14:cNvPr>
                <p14:cNvContentPartPr/>
                <p14:nvPr/>
              </p14:nvContentPartPr>
              <p14:xfrm>
                <a:off x="3105713" y="3092779"/>
                <a:ext cx="788760" cy="31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9380F9-98FA-4FFD-8416-64C870B3F12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42713" y="2714779"/>
                  <a:ext cx="914400" cy="10717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9B80595D-7353-43A3-86CA-316D4D4991ED}"/>
                </a:ext>
              </a:extLst>
            </p:cNvPr>
            <p:cNvSpPr/>
            <p:nvPr/>
          </p:nvSpPr>
          <p:spPr>
            <a:xfrm>
              <a:off x="3569986" y="3277884"/>
              <a:ext cx="134991" cy="151116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B6EB2927-1FDC-406D-A62D-F4C1180E63DA}"/>
                </a:ext>
              </a:extLst>
            </p:cNvPr>
            <p:cNvSpPr txBox="1"/>
            <p:nvPr/>
          </p:nvSpPr>
          <p:spPr>
            <a:xfrm>
              <a:off x="2322285" y="2482150"/>
              <a:ext cx="476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8.3</a:t>
              </a: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E3D7E43E-925C-4729-BBC9-0E23A46B20DF}"/>
                </a:ext>
              </a:extLst>
            </p:cNvPr>
            <p:cNvSpPr/>
            <p:nvPr/>
          </p:nvSpPr>
          <p:spPr>
            <a:xfrm>
              <a:off x="4848084" y="3679113"/>
              <a:ext cx="137615" cy="151563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256325A5-FA2C-4AC3-BD38-953CD63D92AC}"/>
              </a:ext>
            </a:extLst>
          </p:cNvPr>
          <p:cNvSpPr/>
          <p:nvPr/>
        </p:nvSpPr>
        <p:spPr>
          <a:xfrm>
            <a:off x="8177524" y="4087632"/>
            <a:ext cx="134991" cy="151116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96E44431-C1F7-496D-9999-475DEA343A6A}"/>
              </a:ext>
            </a:extLst>
          </p:cNvPr>
          <p:cNvSpPr/>
          <p:nvPr/>
        </p:nvSpPr>
        <p:spPr>
          <a:xfrm>
            <a:off x="8193052" y="4807887"/>
            <a:ext cx="134991" cy="151116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AFB372C-FA3F-4CF4-8531-32CBD0C09292}"/>
              </a:ext>
            </a:extLst>
          </p:cNvPr>
          <p:cNvSpPr/>
          <p:nvPr/>
        </p:nvSpPr>
        <p:spPr>
          <a:xfrm>
            <a:off x="8103827" y="4525427"/>
            <a:ext cx="310917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D9864E31-CA2D-4818-997E-996F425EC1B3}"/>
              </a:ext>
            </a:extLst>
          </p:cNvPr>
          <p:cNvSpPr txBox="1">
            <a:spLocks/>
          </p:cNvSpPr>
          <p:nvPr/>
        </p:nvSpPr>
        <p:spPr>
          <a:xfrm>
            <a:off x="645649" y="250636"/>
            <a:ext cx="10900701" cy="122248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US" altLang="en-U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CAMx</a:t>
            </a:r>
            <a:r>
              <a:rPr lang="en-US" alt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2028 Visibility Progress Goals (Model Adjusted by Relative Response Factor) compared to EPA Uniform Rate of Progress Glidepath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*Format drop down menu so user can select raw model results </a:t>
            </a:r>
            <a:r>
              <a:rPr lang="en-US" sz="1800" u="sng" dirty="0">
                <a:solidFill>
                  <a:srgbClr val="FF0000"/>
                </a:solidFill>
              </a:rPr>
              <a:t>or</a:t>
            </a:r>
            <a:r>
              <a:rPr lang="en-US" sz="1800" dirty="0">
                <a:solidFill>
                  <a:srgbClr val="FF0000"/>
                </a:solidFill>
              </a:rPr>
              <a:t> RPG, but never both in same chart. 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4F963B73-131A-4457-ACA5-9A0C2DAD898F}"/>
              </a:ext>
            </a:extLst>
          </p:cNvPr>
          <p:cNvCxnSpPr>
            <a:cxnSpLocks/>
          </p:cNvCxnSpPr>
          <p:nvPr/>
        </p:nvCxnSpPr>
        <p:spPr>
          <a:xfrm flipV="1">
            <a:off x="8048122" y="3176647"/>
            <a:ext cx="454695" cy="16078"/>
          </a:xfrm>
          <a:prstGeom prst="line">
            <a:avLst/>
          </a:prstGeom>
          <a:ln w="38100">
            <a:solidFill>
              <a:srgbClr val="51D2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9C9B36E-CF42-4CC0-B56E-60D2FD1DEF4F}"/>
              </a:ext>
            </a:extLst>
          </p:cNvPr>
          <p:cNvSpPr/>
          <p:nvPr/>
        </p:nvSpPr>
        <p:spPr>
          <a:xfrm>
            <a:off x="8562159" y="2680787"/>
            <a:ext cx="30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2064 EPA Natural Conditions</a:t>
            </a:r>
          </a:p>
          <a:p>
            <a:endParaRPr lang="en-US" sz="400" dirty="0"/>
          </a:p>
          <a:p>
            <a:r>
              <a:rPr lang="en-US" dirty="0"/>
              <a:t>EPA Uniform Rate of Progress</a:t>
            </a:r>
          </a:p>
        </p:txBody>
      </p:sp>
      <p:sp>
        <p:nvSpPr>
          <p:cNvPr id="114" name="Star: 5 Points 113">
            <a:extLst>
              <a:ext uri="{FF2B5EF4-FFF2-40B4-BE49-F238E27FC236}">
                <a16:creationId xmlns:a16="http://schemas.microsoft.com/office/drawing/2014/main" id="{D95A1548-2DA4-4CF4-AACD-3A1F5D286969}"/>
              </a:ext>
            </a:extLst>
          </p:cNvPr>
          <p:cNvSpPr/>
          <p:nvPr/>
        </p:nvSpPr>
        <p:spPr>
          <a:xfrm>
            <a:off x="8223027" y="2832436"/>
            <a:ext cx="217798" cy="154312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51D24E"/>
          </a:solidFill>
          <a:ln>
            <a:solidFill>
              <a:srgbClr val="51D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01C40E-81B7-46CD-A593-FB91BFCB9FC4}"/>
              </a:ext>
            </a:extLst>
          </p:cNvPr>
          <p:cNvSpPr txBox="1"/>
          <p:nvPr/>
        </p:nvSpPr>
        <p:spPr>
          <a:xfrm>
            <a:off x="8321867" y="1651640"/>
            <a:ext cx="2379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</a:t>
            </a:r>
            <a:r>
              <a:rPr lang="en-US" u="sng" dirty="0"/>
              <a:t>IMPROVE monitoring</a:t>
            </a: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3D36309B-C3F3-4F19-B102-5008731491AC}"/>
              </a:ext>
            </a:extLst>
          </p:cNvPr>
          <p:cNvSpPr/>
          <p:nvPr/>
        </p:nvSpPr>
        <p:spPr>
          <a:xfrm>
            <a:off x="8199677" y="5188514"/>
            <a:ext cx="134991" cy="15111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FE1FFA-215E-4C94-9D4D-9F3FDBE2DE2E}"/>
              </a:ext>
            </a:extLst>
          </p:cNvPr>
          <p:cNvGrpSpPr/>
          <p:nvPr/>
        </p:nvGrpSpPr>
        <p:grpSpPr>
          <a:xfrm>
            <a:off x="3298951" y="3058519"/>
            <a:ext cx="96840" cy="36000"/>
            <a:chOff x="3298951" y="3058519"/>
            <a:chExt cx="96840" cy="36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4AEB3F2-41AB-4C8C-9BB1-6171F3E608D7}"/>
                    </a:ext>
                  </a:extLst>
                </p14:cNvPr>
                <p14:cNvContentPartPr/>
                <p14:nvPr/>
              </p14:nvContentPartPr>
              <p14:xfrm>
                <a:off x="3298951" y="3075079"/>
                <a:ext cx="8784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4AEB3F2-41AB-4C8C-9BB1-6171F3E608D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35951" y="2697079"/>
                  <a:ext cx="21348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3DB658-BD49-4383-92A3-818CB7F9AC9F}"/>
                    </a:ext>
                  </a:extLst>
                </p14:cNvPr>
                <p14:cNvContentPartPr/>
                <p14:nvPr/>
              </p14:nvContentPartPr>
              <p14:xfrm>
                <a:off x="3352231" y="3058519"/>
                <a:ext cx="43560" cy="1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3DB658-BD49-4383-92A3-818CB7F9AC9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89591" y="2680879"/>
                  <a:ext cx="169200" cy="766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94C726D8-4C99-449E-B8DB-B71979C4B775}"/>
              </a:ext>
            </a:extLst>
          </p:cNvPr>
          <p:cNvSpPr/>
          <p:nvPr/>
        </p:nvSpPr>
        <p:spPr>
          <a:xfrm>
            <a:off x="1629810" y="2958771"/>
            <a:ext cx="474251" cy="90426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C6EDE0A4-1CC4-443A-B8F3-F899CB568172}"/>
              </a:ext>
            </a:extLst>
          </p:cNvPr>
          <p:cNvSpPr/>
          <p:nvPr/>
        </p:nvSpPr>
        <p:spPr>
          <a:xfrm rot="972608">
            <a:off x="2117558" y="3117949"/>
            <a:ext cx="900650" cy="36036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A83E248A-3551-4924-9FC4-8CE732D0391F}"/>
              </a:ext>
            </a:extLst>
          </p:cNvPr>
          <p:cNvSpPr/>
          <p:nvPr/>
        </p:nvSpPr>
        <p:spPr>
          <a:xfrm>
            <a:off x="2694196" y="2866812"/>
            <a:ext cx="269010" cy="22535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742AD89-B0FB-488E-81A0-D2E862702D81}"/>
              </a:ext>
            </a:extLst>
          </p:cNvPr>
          <p:cNvSpPr/>
          <p:nvPr/>
        </p:nvSpPr>
        <p:spPr>
          <a:xfrm>
            <a:off x="4255958" y="3593679"/>
            <a:ext cx="134991" cy="15111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06356D3-14A3-4010-B41D-D732C3ADF58D}"/>
                  </a:ext>
                </a:extLst>
              </p14:cNvPr>
              <p14:cNvContentPartPr/>
              <p14:nvPr/>
            </p14:nvContentPartPr>
            <p14:xfrm>
              <a:off x="2718675" y="3819460"/>
              <a:ext cx="184066" cy="422949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06356D3-14A3-4010-B41D-D732C3ADF58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709652" y="3810461"/>
                <a:ext cx="201751" cy="440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98ECB3B-3A24-4517-B11A-9984E5E5D247}"/>
                  </a:ext>
                </a:extLst>
              </p14:cNvPr>
              <p14:cNvContentPartPr/>
              <p14:nvPr/>
            </p14:nvContentPartPr>
            <p14:xfrm>
              <a:off x="2771077" y="3710223"/>
              <a:ext cx="190080" cy="1728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98ECB3B-3A24-4517-B11A-9984E5E5D24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762077" y="3701565"/>
                <a:ext cx="207720" cy="190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F9454FF-4E7D-4162-B562-F684BF09AED6}"/>
                  </a:ext>
                </a:extLst>
              </p14:cNvPr>
              <p14:cNvContentPartPr/>
              <p14:nvPr/>
            </p14:nvContentPartPr>
            <p14:xfrm>
              <a:off x="4087687" y="4098751"/>
              <a:ext cx="110630" cy="254207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F9454FF-4E7D-4162-B562-F684BF09AED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078678" y="4089749"/>
                <a:ext cx="128288" cy="271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2B4194D-FDAA-49B3-8769-ABDD7748778D}"/>
                  </a:ext>
                </a:extLst>
              </p14:cNvPr>
              <p14:cNvContentPartPr/>
              <p14:nvPr/>
            </p14:nvContentPartPr>
            <p14:xfrm>
              <a:off x="4102233" y="3960163"/>
              <a:ext cx="190080" cy="1728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2B4194D-FDAA-49B3-8769-ABDD7748778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093233" y="3951505"/>
                <a:ext cx="207720" cy="190477"/>
              </a:xfrm>
              <a:prstGeom prst="rect">
                <a:avLst/>
              </a:prstGeom>
            </p:spPr>
          </p:pic>
        </mc:Fallback>
      </mc:AlternateContent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B950FF8C-738A-4DD3-9C04-0E33D94A72AF}"/>
              </a:ext>
            </a:extLst>
          </p:cNvPr>
          <p:cNvSpPr/>
          <p:nvPr/>
        </p:nvSpPr>
        <p:spPr>
          <a:xfrm>
            <a:off x="4268210" y="3793999"/>
            <a:ext cx="134991" cy="15111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83A4FA99-F710-4AA9-91C1-ACBF6B0A6727}"/>
              </a:ext>
            </a:extLst>
          </p:cNvPr>
          <p:cNvSpPr/>
          <p:nvPr/>
        </p:nvSpPr>
        <p:spPr>
          <a:xfrm>
            <a:off x="8207973" y="5590570"/>
            <a:ext cx="134991" cy="15111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1C933-259A-44A2-8CE5-BEE0CE19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27" y="705405"/>
            <a:ext cx="11514665" cy="91857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(in progress: identify responsibility, objective, methods, delivery schedule)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1EDDF-1484-498C-AC43-F8989D517480}"/>
              </a:ext>
            </a:extLst>
          </p:cNvPr>
          <p:cNvSpPr/>
          <p:nvPr/>
        </p:nvSpPr>
        <p:spPr>
          <a:xfrm>
            <a:off x="1193733" y="1594508"/>
            <a:ext cx="1828800" cy="485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Monitoring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5FB08E-9398-4555-93DF-619B55EDA7B5}"/>
              </a:ext>
            </a:extLst>
          </p:cNvPr>
          <p:cNvSpPr/>
          <p:nvPr/>
        </p:nvSpPr>
        <p:spPr>
          <a:xfrm>
            <a:off x="5077078" y="1594508"/>
            <a:ext cx="1828800" cy="485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Emissions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C06F25-B02D-4233-A85B-68FAF3B2AEB5}"/>
              </a:ext>
            </a:extLst>
          </p:cNvPr>
          <p:cNvSpPr/>
          <p:nvPr/>
        </p:nvSpPr>
        <p:spPr>
          <a:xfrm>
            <a:off x="9085725" y="1594509"/>
            <a:ext cx="1828800" cy="485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Modeling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FA2C2-204F-4FF7-B8A2-F70F8EA3A5DB}"/>
              </a:ext>
            </a:extLst>
          </p:cNvPr>
          <p:cNvSpPr txBox="1"/>
          <p:nvPr/>
        </p:nvSpPr>
        <p:spPr>
          <a:xfrm>
            <a:off x="239686" y="2175690"/>
            <a:ext cx="39765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 2000-2018 Annual aerosol contributions (</a:t>
            </a:r>
            <a:r>
              <a:rPr lang="en-US" dirty="0" err="1"/>
              <a:t>bext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 2014 Daily aerosol contributions (</a:t>
            </a:r>
            <a:r>
              <a:rPr lang="en-US" dirty="0" err="1"/>
              <a:t>bext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 2014 Monthly aerosol contributions and # days/month MID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Daily aerosol 2000-2004, MID-only (retain seasonality, separate charts per year or one long landscape chart w 5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show #MID per month per year and per month 5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ave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7B17B9-5817-43BB-B4C9-F1AB98A7F148}"/>
              </a:ext>
            </a:extLst>
          </p:cNvPr>
          <p:cNvSpPr txBox="1"/>
          <p:nvPr/>
        </p:nvSpPr>
        <p:spPr>
          <a:xfrm>
            <a:off x="4309536" y="2174634"/>
            <a:ext cx="3864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Tables of Trends by source sector (rows), years (columns), by State and by WRAP Region: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WRAP archive 2002/2008/2011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2014 v2 Actual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 Baseline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2028 OTBw14v2Fires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2028 </a:t>
            </a:r>
            <a:r>
              <a:rPr lang="en-US" dirty="0" err="1"/>
              <a:t>OTBwRepfires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2028 </a:t>
            </a:r>
            <a:r>
              <a:rPr lang="en-US" dirty="0" err="1"/>
              <a:t>OTB+Controls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2028 </a:t>
            </a:r>
            <a:r>
              <a:rPr lang="en-US" dirty="0" err="1"/>
              <a:t>OTB+Wildfire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2028 </a:t>
            </a:r>
            <a:r>
              <a:rPr lang="en-US" dirty="0" err="1"/>
              <a:t>OTB+Rxfire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F902CB-5CC1-4FB1-B494-588F80113DA4}"/>
              </a:ext>
            </a:extLst>
          </p:cNvPr>
          <p:cNvSpPr txBox="1"/>
          <p:nvPr/>
        </p:nvSpPr>
        <p:spPr>
          <a:xfrm>
            <a:off x="8164621" y="2166022"/>
            <a:ext cx="3976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2014 Model Performance Evaluation by aerosol mass and </a:t>
            </a:r>
            <a:r>
              <a:rPr lang="en-US" dirty="0" err="1"/>
              <a:t>bext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Daily, all IMPROVE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Daily, Most impaired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Average MID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Median/mean all IMPROVE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Best model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Visibility results: 2014 v2, Rep Baseline 2028 projections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MID based on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MID based on EPA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Visibility projections: relative response factors for 2028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2014v2 to 2028w14v2fires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Baseline to 2028wRepfires….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 Contributions….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372686-829A-40CB-8FA6-451DD1308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0" b="83395"/>
          <a:stretch/>
        </p:blipFill>
        <p:spPr>
          <a:xfrm>
            <a:off x="97946" y="118530"/>
            <a:ext cx="4931540" cy="588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D0AC7C-4DF2-42DC-A4DD-D74A02E86D4E}"/>
              </a:ext>
            </a:extLst>
          </p:cNvPr>
          <p:cNvSpPr/>
          <p:nvPr/>
        </p:nvSpPr>
        <p:spPr>
          <a:xfrm>
            <a:off x="5781339" y="336073"/>
            <a:ext cx="3858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Class I Area Summary </a:t>
            </a:r>
          </a:p>
        </p:txBody>
      </p:sp>
    </p:spTree>
    <p:extLst>
      <p:ext uri="{BB962C8B-B14F-4D97-AF65-F5344CB8AC3E}">
        <p14:creationId xmlns:p14="http://schemas.microsoft.com/office/powerpoint/2010/main" val="199603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582</Words>
  <Application>Microsoft Office PowerPoint</Application>
  <PresentationFormat>Widescreen</PresentationFormat>
  <Paragraphs>129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(in progress: identify responsibility, objective, methods, delivery schedule)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Brewer</dc:creator>
  <cp:lastModifiedBy>Patricia Brewer</cp:lastModifiedBy>
  <cp:revision>19</cp:revision>
  <dcterms:created xsi:type="dcterms:W3CDTF">2019-11-13T23:49:25Z</dcterms:created>
  <dcterms:modified xsi:type="dcterms:W3CDTF">2019-11-14T23:08:32Z</dcterms:modified>
</cp:coreProperties>
</file>