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341A7-5B70-4303-9E14-20CD35EEDD05}" type="datetimeFigureOut">
              <a:rPr lang="en-US" smtClean="0"/>
              <a:t>4/5/2019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A97DD-6B35-4FFD-B93A-C965D72E31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455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499D-51A4-4A7D-8D93-8A5AA0DC4979}" type="datetime1">
              <a:rPr lang="en-US" smtClean="0"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1AA8-9CD6-4187-99B7-5F78C4498A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028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0212D-F7F7-4BE2-8471-883E64F1C95F}" type="datetime1">
              <a:rPr lang="en-US" smtClean="0"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1AA8-9CD6-4187-99B7-5F78C4498A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738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EB80-E5D2-439E-847B-E1F9ED88CB37}" type="datetime1">
              <a:rPr lang="en-US" smtClean="0"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1AA8-9CD6-4187-99B7-5F78C4498A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415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FD7C4-66A9-4008-9982-9B2B427FA3D4}" type="datetime1">
              <a:rPr lang="en-US" smtClean="0"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1AA8-9CD6-4187-99B7-5F78C4498A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669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5F1-C7F9-4946-AEF4-49146A21EF7C}" type="datetime1">
              <a:rPr lang="en-US" smtClean="0"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1AA8-9CD6-4187-99B7-5F78C4498A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95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08ED-D83C-4AA4-9967-86A51C90551F}" type="datetime1">
              <a:rPr lang="en-US" smtClean="0"/>
              <a:t>4/5/2019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1AA8-9CD6-4187-99B7-5F78C4498A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670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4981-0F61-416C-9468-A443667F0C43}" type="datetime1">
              <a:rPr lang="en-US" smtClean="0"/>
              <a:t>4/5/2019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1AA8-9CD6-4187-99B7-5F78C4498A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660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9C4E-5EF0-4910-A9C7-3D51AC7A1CF6}" type="datetime1">
              <a:rPr lang="en-US" smtClean="0"/>
              <a:t>4/5/2019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1AA8-9CD6-4187-99B7-5F78C4498A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251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7014F-A015-44EF-88EA-9430990CAA12}" type="datetime1">
              <a:rPr lang="en-US" smtClean="0"/>
              <a:t>4/5/2019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1AA8-9CD6-4187-99B7-5F78C4498A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234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0846E-9D81-4F38-8422-1E66AF5C6EEE}" type="datetime1">
              <a:rPr lang="en-US" smtClean="0"/>
              <a:t>4/5/2019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1AA8-9CD6-4187-99B7-5F78C4498A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169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8B08-7A5D-40CE-8AAE-909D0E37B3F6}" type="datetime1">
              <a:rPr lang="en-US" smtClean="0"/>
              <a:t>4/5/2019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1AA8-9CD6-4187-99B7-5F78C4498A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047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AF885-491D-4EAD-98E7-A79829056A96}" type="datetime1">
              <a:rPr lang="en-US" smtClean="0"/>
              <a:t>4/5/2019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51AA8-9CD6-4187-99B7-5F78C4498A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79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655" y="365125"/>
            <a:ext cx="10781145" cy="1325563"/>
          </a:xfrm>
        </p:spPr>
        <p:txBody>
          <a:bodyPr/>
          <a:lstStyle/>
          <a:p>
            <a:r>
              <a:rPr lang="en-US" b="1" dirty="0" smtClean="0"/>
              <a:t>2014 Shakeout v2 (actual emissions)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872" y="1825625"/>
            <a:ext cx="11351491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work April </a:t>
            </a:r>
            <a:r>
              <a:rPr lang="en-US" dirty="0"/>
              <a:t>through May </a:t>
            </a:r>
            <a:r>
              <a:rPr lang="en-US" dirty="0" smtClean="0"/>
              <a:t>2019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Finalize </a:t>
            </a:r>
            <a:r>
              <a:rPr lang="en-US" dirty="0"/>
              <a:t>MPE results with improved inputs</a:t>
            </a:r>
          </a:p>
          <a:p>
            <a:r>
              <a:rPr lang="en-US" dirty="0"/>
              <a:t>Re-run GEOS-Chem global model for BCs with natural / anthro. sensitivity</a:t>
            </a:r>
          </a:p>
          <a:p>
            <a:r>
              <a:rPr lang="en-US" dirty="0"/>
              <a:t>Revised </a:t>
            </a:r>
            <a:r>
              <a:rPr lang="en-US" dirty="0" smtClean="0"/>
              <a:t>emissions inputs:</a:t>
            </a:r>
          </a:p>
          <a:p>
            <a:pPr lvl="1"/>
            <a:r>
              <a:rPr lang="en-US" dirty="0" smtClean="0"/>
              <a:t>Corrections as noted by BH and Tejas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CA anthro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Selected OGWG data</a:t>
            </a:r>
          </a:p>
          <a:p>
            <a:pPr lvl="1"/>
            <a:r>
              <a:rPr lang="en-US" dirty="0" smtClean="0"/>
              <a:t>Any other additional corrections by April 26</a:t>
            </a:r>
            <a:r>
              <a:rPr lang="en-US" baseline="30000" dirty="0" smtClean="0"/>
              <a:t>th</a:t>
            </a:r>
            <a:endParaRPr lang="en-US" dirty="0"/>
          </a:p>
          <a:p>
            <a:r>
              <a:rPr lang="en-US" dirty="0"/>
              <a:t>Will use recommended model configuration from v1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1AA8-9CD6-4187-99B7-5F78C4498A6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405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2548"/>
          </a:xfrm>
        </p:spPr>
        <p:txBody>
          <a:bodyPr/>
          <a:lstStyle/>
          <a:p>
            <a:r>
              <a:rPr lang="en-US" b="1" dirty="0" smtClean="0"/>
              <a:t>2013-17 Representative Baseline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5456"/>
            <a:ext cx="10642600" cy="5079996"/>
          </a:xfrm>
        </p:spPr>
        <p:txBody>
          <a:bodyPr>
            <a:normAutofit/>
          </a:bodyPr>
          <a:lstStyle/>
          <a:p>
            <a:r>
              <a:rPr lang="en-US" dirty="0" smtClean="0"/>
              <a:t>substituting selected multi-year or current emissions</a:t>
            </a:r>
            <a:endParaRPr lang="en-US" dirty="0"/>
          </a:p>
          <a:p>
            <a:r>
              <a:rPr lang="en-US" dirty="0" smtClean="0"/>
              <a:t>basis of assessing visibility improvement in all </a:t>
            </a:r>
            <a:r>
              <a:rPr lang="en-US" dirty="0"/>
              <a:t>subsequent </a:t>
            </a:r>
            <a:r>
              <a:rPr lang="en-US" dirty="0" smtClean="0"/>
              <a:t>runs</a:t>
            </a:r>
            <a:endParaRPr lang="en-US" dirty="0"/>
          </a:p>
          <a:p>
            <a:pPr lvl="1"/>
            <a:r>
              <a:rPr lang="en-US" dirty="0" smtClean="0"/>
              <a:t>Apply </a:t>
            </a:r>
            <a:r>
              <a:rPr lang="en-US" dirty="0"/>
              <a:t>v2 GEOS-Chem global model BCs </a:t>
            </a:r>
          </a:p>
          <a:p>
            <a:pPr lvl="1"/>
            <a:r>
              <a:rPr lang="en-US" dirty="0" smtClean="0"/>
              <a:t>Revised </a:t>
            </a:r>
            <a:r>
              <a:rPr lang="en-US" dirty="0"/>
              <a:t>emissions – new EGU, OGWG, and FSWG inputs </a:t>
            </a:r>
          </a:p>
          <a:p>
            <a:pPr lvl="2"/>
            <a:r>
              <a:rPr lang="en-US" sz="2200" dirty="0" smtClean="0"/>
              <a:t>reflective </a:t>
            </a:r>
            <a:r>
              <a:rPr lang="en-US" sz="2200" dirty="0"/>
              <a:t>of current emission rates and "normal" operations </a:t>
            </a:r>
          </a:p>
          <a:p>
            <a:pPr lvl="2"/>
            <a:r>
              <a:rPr lang="en-US" sz="2200" dirty="0" smtClean="0"/>
              <a:t>"representative</a:t>
            </a:r>
            <a:r>
              <a:rPr lang="en-US" sz="2200" dirty="0"/>
              <a:t>" annual fire emissions to smooth out </a:t>
            </a:r>
            <a:r>
              <a:rPr lang="en-US" sz="2200" dirty="0" smtClean="0"/>
              <a:t>variation</a:t>
            </a:r>
          </a:p>
          <a:p>
            <a:pPr lvl="2"/>
            <a:r>
              <a:rPr lang="en-US" sz="2200" dirty="0" smtClean="0"/>
              <a:t>any other point source “representative baseline” inputs by June 14</a:t>
            </a:r>
            <a:r>
              <a:rPr lang="en-US" sz="2200" baseline="30000" dirty="0" smtClean="0"/>
              <a:t>th</a:t>
            </a:r>
            <a:endParaRPr lang="en-US" sz="2600" dirty="0"/>
          </a:p>
          <a:p>
            <a:r>
              <a:rPr lang="en-US" dirty="0" smtClean="0"/>
              <a:t>work May through July 2019</a:t>
            </a:r>
            <a:endParaRPr lang="en-US" dirty="0" smtClean="0"/>
          </a:p>
          <a:p>
            <a:r>
              <a:rPr lang="en-US" dirty="0" smtClean="0"/>
              <a:t>Basis </a:t>
            </a:r>
            <a:r>
              <a:rPr lang="en-US" dirty="0"/>
              <a:t>of all 2028 scenarios, will use model configuration from v1 / v2 </a:t>
            </a:r>
          </a:p>
          <a:p>
            <a:r>
              <a:rPr lang="en-US" dirty="0" smtClean="0"/>
              <a:t>Best </a:t>
            </a:r>
            <a:r>
              <a:rPr lang="en-US" dirty="0"/>
              <a:t>reflect current emissions profile for each source potentially impacting Class I area visibility [source(s) identified from Q/d analysis]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51AA8-9CD6-4187-99B7-5F78C4498A6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854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122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2014 Shakeout v2 (actual emissions)</vt:lpstr>
      <vt:lpstr>2013-17 Representative Baseline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 Shakeout v2 (actual emissions)</dc:title>
  <dc:creator>TMoore</dc:creator>
  <cp:lastModifiedBy>TMoore</cp:lastModifiedBy>
  <cp:revision>3</cp:revision>
  <dcterms:created xsi:type="dcterms:W3CDTF">2019-04-05T11:13:42Z</dcterms:created>
  <dcterms:modified xsi:type="dcterms:W3CDTF">2019-04-05T11:18:39Z</dcterms:modified>
</cp:coreProperties>
</file>